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62" r:id="rId3"/>
    <p:sldId id="312" r:id="rId4"/>
    <p:sldId id="265" r:id="rId5"/>
    <p:sldId id="289" r:id="rId6"/>
    <p:sldId id="309" r:id="rId7"/>
    <p:sldId id="306" r:id="rId8"/>
    <p:sldId id="274" r:id="rId9"/>
    <p:sldId id="293" r:id="rId10"/>
    <p:sldId id="279" r:id="rId11"/>
    <p:sldId id="284" r:id="rId12"/>
    <p:sldId id="294" r:id="rId13"/>
    <p:sldId id="283" r:id="rId14"/>
    <p:sldId id="305" r:id="rId15"/>
    <p:sldId id="307" r:id="rId16"/>
    <p:sldId id="272" r:id="rId17"/>
    <p:sldId id="288"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048" autoAdjust="0"/>
  </p:normalViewPr>
  <p:slideViewPr>
    <p:cSldViewPr snapToGrid="0" snapToObjects="1">
      <p:cViewPr>
        <p:scale>
          <a:sx n="100" d="100"/>
          <a:sy n="100" d="100"/>
        </p:scale>
        <p:origin x="-1528" y="-48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F2810B-5775-B14F-A411-520DD2B318F9}" type="datetimeFigureOut">
              <a:rPr lang="en-US" smtClean="0"/>
              <a:t>9/28/12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6E2F12-C0D2-6246-B51B-50135ACA3A22}" type="slidenum">
              <a:rPr lang="en-US" smtClean="0"/>
              <a:t>‹#›</a:t>
            </a:fld>
            <a:endParaRPr lang="en-US"/>
          </a:p>
        </p:txBody>
      </p:sp>
    </p:spTree>
    <p:extLst>
      <p:ext uri="{BB962C8B-B14F-4D97-AF65-F5344CB8AC3E}">
        <p14:creationId xmlns:p14="http://schemas.microsoft.com/office/powerpoint/2010/main" val="37769978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p:cNvSpPr/>
          <p:nvPr userDrawn="1"/>
        </p:nvSpPr>
        <p:spPr>
          <a:xfrm>
            <a:off x="0" y="6154341"/>
            <a:ext cx="9144000" cy="70365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NS_Master Template_firs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 y="0"/>
            <a:ext cx="9143391" cy="6857543"/>
          </a:xfrm>
          <a:prstGeom prst="rect">
            <a:avLst/>
          </a:prstGeom>
        </p:spPr>
      </p:pic>
      <p:pic>
        <p:nvPicPr>
          <p:cNvPr id="8" name="Picture 7" descr="NEW_NS_Stacked Logo+tag.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69322" y="2075626"/>
            <a:ext cx="4595038" cy="2681602"/>
          </a:xfrm>
          <a:prstGeom prst="rect">
            <a:avLst/>
          </a:prstGeom>
        </p:spPr>
      </p:pic>
      <p:sp>
        <p:nvSpPr>
          <p:cNvPr id="4" name="Date Placeholder 3"/>
          <p:cNvSpPr>
            <a:spLocks noGrp="1"/>
          </p:cNvSpPr>
          <p:nvPr>
            <p:ph type="dt" sz="half" idx="10"/>
          </p:nvPr>
        </p:nvSpPr>
        <p:spPr/>
        <p:txBody>
          <a:bodyPr/>
          <a:lstStyle/>
          <a:p>
            <a:fld id="{BFED2128-85A6-A043-BF70-01ECA59CB986}" type="datetimeFigureOut">
              <a:rPr lang="en-US" smtClean="0"/>
              <a:t>9/28/12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E6814-F8DF-7C4D-A41F-6D1E38AEA027}" type="slidenum">
              <a:rPr lang="en-US" smtClean="0"/>
              <a:t>‹#›</a:t>
            </a:fld>
            <a:endParaRPr lang="en-US"/>
          </a:p>
        </p:txBody>
      </p:sp>
    </p:spTree>
    <p:extLst>
      <p:ext uri="{BB962C8B-B14F-4D97-AF65-F5344CB8AC3E}">
        <p14:creationId xmlns:p14="http://schemas.microsoft.com/office/powerpoint/2010/main" val="1276650442"/>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ED2128-85A6-A043-BF70-01ECA59CB986}" type="datetimeFigureOut">
              <a:rPr lang="en-US" smtClean="0"/>
              <a:t>9/28/12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9E6814-F8DF-7C4D-A41F-6D1E38AEA027}" type="slidenum">
              <a:rPr lang="en-US" smtClean="0"/>
              <a:t>‹#›</a:t>
            </a:fld>
            <a:endParaRPr lang="en-US"/>
          </a:p>
        </p:txBody>
      </p:sp>
    </p:spTree>
    <p:extLst>
      <p:ext uri="{BB962C8B-B14F-4D97-AF65-F5344CB8AC3E}">
        <p14:creationId xmlns:p14="http://schemas.microsoft.com/office/powerpoint/2010/main" val="1296380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ED2128-85A6-A043-BF70-01ECA59CB986}" type="datetimeFigureOut">
              <a:rPr lang="en-US" smtClean="0"/>
              <a:t>9/28/12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9E6814-F8DF-7C4D-A41F-6D1E38AEA027}" type="slidenum">
              <a:rPr lang="en-US" smtClean="0"/>
              <a:t>‹#›</a:t>
            </a:fld>
            <a:endParaRPr lang="en-US"/>
          </a:p>
        </p:txBody>
      </p:sp>
    </p:spTree>
    <p:extLst>
      <p:ext uri="{BB962C8B-B14F-4D97-AF65-F5344CB8AC3E}">
        <p14:creationId xmlns:p14="http://schemas.microsoft.com/office/powerpoint/2010/main" val="5604124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ED2128-85A6-A043-BF70-01ECA59CB986}" type="datetimeFigureOut">
              <a:rPr lang="en-US" smtClean="0"/>
              <a:t>9/28/12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E6814-F8DF-7C4D-A41F-6D1E38AEA027}" type="slidenum">
              <a:rPr lang="en-US" smtClean="0"/>
              <a:t>‹#›</a:t>
            </a:fld>
            <a:endParaRPr lang="en-US"/>
          </a:p>
        </p:txBody>
      </p:sp>
    </p:spTree>
    <p:extLst>
      <p:ext uri="{BB962C8B-B14F-4D97-AF65-F5344CB8AC3E}">
        <p14:creationId xmlns:p14="http://schemas.microsoft.com/office/powerpoint/2010/main" val="21336222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6294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ED2128-85A6-A043-BF70-01ECA59CB986}" type="datetimeFigureOut">
              <a:rPr lang="en-US" smtClean="0"/>
              <a:t>9/28/12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E6814-F8DF-7C4D-A41F-6D1E38AEA027}" type="slidenum">
              <a:rPr lang="en-US" smtClean="0"/>
              <a:t>‹#›</a:t>
            </a:fld>
            <a:endParaRPr lang="en-US"/>
          </a:p>
        </p:txBody>
      </p:sp>
    </p:spTree>
    <p:extLst>
      <p:ext uri="{BB962C8B-B14F-4D97-AF65-F5344CB8AC3E}">
        <p14:creationId xmlns:p14="http://schemas.microsoft.com/office/powerpoint/2010/main" val="2338604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NS_Master Template_transitio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700"/>
            <a:ext cx="9144000" cy="6830677"/>
          </a:xfrm>
          <a:prstGeom prst="rect">
            <a:avLst/>
          </a:prstGeom>
        </p:spPr>
      </p:pic>
      <p:sp>
        <p:nvSpPr>
          <p:cNvPr id="2" name="Title 1"/>
          <p:cNvSpPr>
            <a:spLocks noGrp="1"/>
          </p:cNvSpPr>
          <p:nvPr>
            <p:ph type="title"/>
          </p:nvPr>
        </p:nvSpPr>
        <p:spPr>
          <a:xfrm>
            <a:off x="842652" y="2881795"/>
            <a:ext cx="8060154" cy="1098989"/>
          </a:xfrm>
        </p:spPr>
        <p:txBody>
          <a:bodyPr anchor="ctr">
            <a:normAutofit/>
          </a:bodyPr>
          <a:lstStyle>
            <a:lvl1pPr algn="r">
              <a:defRPr sz="2700" b="1" i="0" cap="all">
                <a:solidFill>
                  <a:schemeClr val="bg1"/>
                </a:solidFill>
                <a:latin typeface="Arial"/>
                <a:cs typeface="Aria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BFED2128-85A6-A043-BF70-01ECA59CB986}" type="datetimeFigureOut">
              <a:rPr lang="en-US" smtClean="0"/>
              <a:t>9/28/12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E6814-F8DF-7C4D-A41F-6D1E38AEA027}" type="slidenum">
              <a:rPr lang="en-US" smtClean="0"/>
              <a:t>‹#›</a:t>
            </a:fld>
            <a:endParaRPr lang="en-US"/>
          </a:p>
        </p:txBody>
      </p:sp>
    </p:spTree>
    <p:extLst>
      <p:ext uri="{BB962C8B-B14F-4D97-AF65-F5344CB8AC3E}">
        <p14:creationId xmlns:p14="http://schemas.microsoft.com/office/powerpoint/2010/main" val="1195850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pic>
        <p:nvPicPr>
          <p:cNvPr id="7" name="Picture 6" descr="NS_Master Template_agend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700"/>
            <a:ext cx="9144000" cy="6845300"/>
          </a:xfrm>
          <a:prstGeom prst="rect">
            <a:avLst/>
          </a:prstGeom>
        </p:spPr>
      </p:pic>
      <p:sp>
        <p:nvSpPr>
          <p:cNvPr id="2" name="Title 1"/>
          <p:cNvSpPr>
            <a:spLocks noGrp="1"/>
          </p:cNvSpPr>
          <p:nvPr>
            <p:ph type="title" hasCustomPrompt="1"/>
          </p:nvPr>
        </p:nvSpPr>
        <p:spPr>
          <a:xfrm>
            <a:off x="322864" y="140317"/>
            <a:ext cx="7700653" cy="665609"/>
          </a:xfrm>
        </p:spPr>
        <p:txBody>
          <a:bodyPr>
            <a:normAutofit/>
          </a:bodyPr>
          <a:lstStyle>
            <a:lvl1pPr algn="l">
              <a:defRPr sz="2400" b="1" i="0">
                <a:latin typeface="Arial"/>
                <a:cs typeface="Arial"/>
              </a:defRPr>
            </a:lvl1pPr>
          </a:lstStyle>
          <a:p>
            <a:r>
              <a:rPr lang="en-US" dirty="0" smtClean="0"/>
              <a:t>AGENDA</a:t>
            </a:r>
            <a:endParaRPr lang="en-US" dirty="0"/>
          </a:p>
        </p:txBody>
      </p:sp>
      <p:sp>
        <p:nvSpPr>
          <p:cNvPr id="3" name="Content Placeholder 2"/>
          <p:cNvSpPr>
            <a:spLocks noGrp="1"/>
          </p:cNvSpPr>
          <p:nvPr>
            <p:ph idx="1"/>
          </p:nvPr>
        </p:nvSpPr>
        <p:spPr>
          <a:xfrm>
            <a:off x="457200" y="1245522"/>
            <a:ext cx="8229600" cy="4880642"/>
          </a:xfrm>
        </p:spPr>
        <p:txBody>
          <a:bodyPr/>
          <a:lstStyle>
            <a:lvl1pPr>
              <a:defRPr sz="2800">
                <a:latin typeface="Arial"/>
                <a:cs typeface="Arial"/>
              </a:defRPr>
            </a:lvl1pPr>
            <a:lvl2pPr>
              <a:defRPr sz="2400">
                <a:latin typeface="Arial"/>
                <a:cs typeface="Arial"/>
              </a:defRPr>
            </a:lvl2pPr>
            <a:lvl3pPr>
              <a:defRPr sz="2200">
                <a:latin typeface="Arial"/>
                <a:cs typeface="Arial"/>
              </a:defRPr>
            </a:lvl3pPr>
            <a:lvl4pPr>
              <a:defRPr>
                <a:latin typeface="Arial"/>
                <a:cs typeface="Arial"/>
              </a:defRPr>
            </a:lvl4pPr>
            <a:lvl5pPr>
              <a:defRPr>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FED2128-85A6-A043-BF70-01ECA59CB986}" type="datetimeFigureOut">
              <a:rPr lang="en-US" smtClean="0"/>
              <a:t>9/28/12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E6814-F8DF-7C4D-A41F-6D1E38AEA027}" type="slidenum">
              <a:rPr lang="en-US" smtClean="0"/>
              <a:t>‹#›</a:t>
            </a:fld>
            <a:endParaRPr lang="en-US"/>
          </a:p>
        </p:txBody>
      </p:sp>
      <p:pic>
        <p:nvPicPr>
          <p:cNvPr id="8" name="Picture 7" descr="NEW_NS_Stacked Logo-no tag.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16763" y="262400"/>
            <a:ext cx="864549" cy="396994"/>
          </a:xfrm>
          <a:prstGeom prst="rect">
            <a:avLst/>
          </a:prstGeom>
        </p:spPr>
      </p:pic>
      <p:pic>
        <p:nvPicPr>
          <p:cNvPr id="9" name="Picture 8" descr="NEW_NS_taglin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85750" y="6589885"/>
            <a:ext cx="2247900" cy="131590"/>
          </a:xfrm>
          <a:prstGeom prst="rect">
            <a:avLst/>
          </a:prstGeom>
        </p:spPr>
      </p:pic>
    </p:spTree>
    <p:extLst>
      <p:ext uri="{BB962C8B-B14F-4D97-AF65-F5344CB8AC3E}">
        <p14:creationId xmlns:p14="http://schemas.microsoft.com/office/powerpoint/2010/main" val="2916607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2864" y="140317"/>
            <a:ext cx="7700653" cy="665609"/>
          </a:xfrm>
        </p:spPr>
        <p:txBody>
          <a:bodyPr>
            <a:normAutofit/>
          </a:bodyPr>
          <a:lstStyle>
            <a:lvl1pPr algn="l">
              <a:defRPr sz="2400" b="1" i="0">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45522"/>
            <a:ext cx="8229600" cy="4880642"/>
          </a:xfrm>
        </p:spPr>
        <p:txBody>
          <a:bodyPr/>
          <a:lstStyle>
            <a:lvl1pPr>
              <a:defRPr sz="2800">
                <a:latin typeface="Arial"/>
                <a:cs typeface="Arial"/>
              </a:defRPr>
            </a:lvl1pPr>
            <a:lvl2pPr>
              <a:defRPr sz="2400">
                <a:latin typeface="Arial"/>
                <a:cs typeface="Arial"/>
              </a:defRPr>
            </a:lvl2pPr>
            <a:lvl3pPr>
              <a:defRPr sz="2200">
                <a:latin typeface="Arial"/>
                <a:cs typeface="Arial"/>
              </a:defRPr>
            </a:lvl3pPr>
            <a:lvl4pPr>
              <a:defRPr>
                <a:latin typeface="Arial"/>
                <a:cs typeface="Arial"/>
              </a:defRPr>
            </a:lvl4pPr>
            <a:lvl5pPr>
              <a:defRPr>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FED2128-85A6-A043-BF70-01ECA59CB986}" type="datetimeFigureOut">
              <a:rPr lang="en-US" smtClean="0"/>
              <a:t>9/28/12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E6814-F8DF-7C4D-A41F-6D1E38AEA027}" type="slidenum">
              <a:rPr lang="en-US" smtClean="0"/>
              <a:t>‹#›</a:t>
            </a:fld>
            <a:endParaRPr lang="en-US"/>
          </a:p>
        </p:txBody>
      </p:sp>
    </p:spTree>
    <p:extLst>
      <p:ext uri="{BB962C8B-B14F-4D97-AF65-F5344CB8AC3E}">
        <p14:creationId xmlns:p14="http://schemas.microsoft.com/office/powerpoint/2010/main" val="190363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7" name="Rectangle 6"/>
          <p:cNvSpPr/>
          <p:nvPr userDrawn="1"/>
        </p:nvSpPr>
        <p:spPr>
          <a:xfrm>
            <a:off x="0" y="1013513"/>
            <a:ext cx="9144000" cy="5844487"/>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22864" y="140317"/>
            <a:ext cx="7700653" cy="665609"/>
          </a:xfrm>
        </p:spPr>
        <p:txBody>
          <a:bodyPr>
            <a:normAutofit/>
          </a:bodyPr>
          <a:lstStyle>
            <a:lvl1pPr algn="l">
              <a:defRPr sz="2400" b="1" i="0">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45522"/>
            <a:ext cx="8229600" cy="4880642"/>
          </a:xfrm>
        </p:spPr>
        <p:txBody>
          <a:bodyPr/>
          <a:lstStyle>
            <a:lvl1pPr>
              <a:defRPr sz="2800">
                <a:solidFill>
                  <a:schemeClr val="bg1"/>
                </a:solidFill>
                <a:latin typeface="Arial"/>
                <a:cs typeface="Arial"/>
              </a:defRPr>
            </a:lvl1pPr>
            <a:lvl2pPr>
              <a:defRPr sz="2400">
                <a:solidFill>
                  <a:schemeClr val="bg1"/>
                </a:solidFill>
                <a:latin typeface="Arial"/>
                <a:cs typeface="Arial"/>
              </a:defRPr>
            </a:lvl2pPr>
            <a:lvl3pPr>
              <a:defRPr sz="2200">
                <a:solidFill>
                  <a:schemeClr val="bg1"/>
                </a:solidFill>
                <a:latin typeface="Arial"/>
                <a:cs typeface="Arial"/>
              </a:defRPr>
            </a:lvl3pPr>
            <a:lvl4pPr>
              <a:defRPr>
                <a:solidFill>
                  <a:schemeClr val="bg1"/>
                </a:solidFill>
                <a:latin typeface="Arial"/>
                <a:cs typeface="Arial"/>
              </a:defRPr>
            </a:lvl4pPr>
            <a:lvl5pPr>
              <a:defRPr>
                <a:solidFill>
                  <a:schemeClr val="bg1"/>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FED2128-85A6-A043-BF70-01ECA59CB986}" type="datetimeFigureOut">
              <a:rPr lang="en-US" smtClean="0"/>
              <a:t>9/28/12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E6814-F8DF-7C4D-A41F-6D1E38AEA027}" type="slidenum">
              <a:rPr lang="en-US" smtClean="0"/>
              <a:t>‹#›</a:t>
            </a:fld>
            <a:endParaRPr lang="en-US"/>
          </a:p>
        </p:txBody>
      </p:sp>
    </p:spTree>
    <p:extLst>
      <p:ext uri="{BB962C8B-B14F-4D97-AF65-F5344CB8AC3E}">
        <p14:creationId xmlns:p14="http://schemas.microsoft.com/office/powerpoint/2010/main" val="2424280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ED2128-85A6-A043-BF70-01ECA59CB986}" type="datetimeFigureOut">
              <a:rPr lang="en-US" smtClean="0"/>
              <a:t>9/28/12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9E6814-F8DF-7C4D-A41F-6D1E38AEA027}" type="slidenum">
              <a:rPr lang="en-US" smtClean="0"/>
              <a:t>‹#›</a:t>
            </a:fld>
            <a:endParaRPr lang="en-US"/>
          </a:p>
        </p:txBody>
      </p:sp>
    </p:spTree>
    <p:extLst>
      <p:ext uri="{BB962C8B-B14F-4D97-AF65-F5344CB8AC3E}">
        <p14:creationId xmlns:p14="http://schemas.microsoft.com/office/powerpoint/2010/main" val="3547368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ED2128-85A6-A043-BF70-01ECA59CB986}" type="datetimeFigureOut">
              <a:rPr lang="en-US" smtClean="0"/>
              <a:t>9/28/12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9E6814-F8DF-7C4D-A41F-6D1E38AEA027}" type="slidenum">
              <a:rPr lang="en-US" smtClean="0"/>
              <a:t>‹#›</a:t>
            </a:fld>
            <a:endParaRPr lang="en-US"/>
          </a:p>
        </p:txBody>
      </p:sp>
    </p:spTree>
    <p:extLst>
      <p:ext uri="{BB962C8B-B14F-4D97-AF65-F5344CB8AC3E}">
        <p14:creationId xmlns:p14="http://schemas.microsoft.com/office/powerpoint/2010/main" val="3730063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BFED2128-85A6-A043-BF70-01ECA59CB986}" type="datetimeFigureOut">
              <a:rPr lang="en-US" smtClean="0"/>
              <a:t>9/28/12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9E6814-F8DF-7C4D-A41F-6D1E38AEA027}" type="slidenum">
              <a:rPr lang="en-US" smtClean="0"/>
              <a:t>‹#›</a:t>
            </a:fld>
            <a:endParaRPr lang="en-US"/>
          </a:p>
        </p:txBody>
      </p:sp>
    </p:spTree>
    <p:extLst>
      <p:ext uri="{BB962C8B-B14F-4D97-AF65-F5344CB8AC3E}">
        <p14:creationId xmlns:p14="http://schemas.microsoft.com/office/powerpoint/2010/main" val="1557308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ED2128-85A6-A043-BF70-01ECA59CB986}" type="datetimeFigureOut">
              <a:rPr lang="en-US" smtClean="0"/>
              <a:t>9/28/12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9E6814-F8DF-7C4D-A41F-6D1E38AEA027}" type="slidenum">
              <a:rPr lang="en-US" smtClean="0"/>
              <a:t>‹#›</a:t>
            </a:fld>
            <a:endParaRPr lang="en-US"/>
          </a:p>
        </p:txBody>
      </p:sp>
    </p:spTree>
    <p:extLst>
      <p:ext uri="{BB962C8B-B14F-4D97-AF65-F5344CB8AC3E}">
        <p14:creationId xmlns:p14="http://schemas.microsoft.com/office/powerpoint/2010/main" val="354012131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6" Type="http://schemas.openxmlformats.org/officeDocument/2006/relationships/image" Target="../media/image2.png"/><Relationship Id="rId17"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p:cNvPicPr>
            <a:picLocks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44000"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
        <p:nvSpPr>
          <p:cNvPr id="2" name="Title Placeholder 1"/>
          <p:cNvSpPr>
            <a:spLocks noGrp="1"/>
          </p:cNvSpPr>
          <p:nvPr>
            <p:ph type="title"/>
          </p:nvPr>
        </p:nvSpPr>
        <p:spPr>
          <a:xfrm>
            <a:off x="285750" y="176950"/>
            <a:ext cx="7693783" cy="58013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8888"/>
            <a:ext cx="8229600" cy="491727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ED2128-85A6-A043-BF70-01ECA59CB986}" type="datetimeFigureOut">
              <a:rPr lang="en-US" smtClean="0"/>
              <a:t>9/28/12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9E6814-F8DF-7C4D-A41F-6D1E38AEA027}" type="slidenum">
              <a:rPr lang="en-US" smtClean="0"/>
              <a:t>‹#›</a:t>
            </a:fld>
            <a:endParaRPr lang="en-US"/>
          </a:p>
        </p:txBody>
      </p:sp>
      <p:pic>
        <p:nvPicPr>
          <p:cNvPr id="8" name="Picture 7" descr="NEW_NS_tagline™.png"/>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285750" y="6589885"/>
            <a:ext cx="2247900" cy="131590"/>
          </a:xfrm>
          <a:prstGeom prst="rect">
            <a:avLst/>
          </a:prstGeom>
        </p:spPr>
      </p:pic>
      <p:pic>
        <p:nvPicPr>
          <p:cNvPr id="9" name="Picture 8" descr="NEW_NS_Stacked Logo-no tag.png"/>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8116763" y="262400"/>
            <a:ext cx="864549" cy="396994"/>
          </a:xfrm>
          <a:prstGeom prst="rect">
            <a:avLst/>
          </a:prstGeom>
        </p:spPr>
      </p:pic>
    </p:spTree>
    <p:extLst>
      <p:ext uri="{BB962C8B-B14F-4D97-AF65-F5344CB8AC3E}">
        <p14:creationId xmlns:p14="http://schemas.microsoft.com/office/powerpoint/2010/main" val="1451536205"/>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0" r:id="rId4"/>
    <p:sldLayoutId id="214748366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l" defTabSz="457200" rtl="0" eaLnBrk="1" latinLnBrk="0" hangingPunct="1">
        <a:spcBef>
          <a:spcPct val="0"/>
        </a:spcBef>
        <a:buNone/>
        <a:defRPr sz="24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2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1.emf"/><Relationship Id="rId4" Type="http://schemas.openxmlformats.org/officeDocument/2006/relationships/image" Target="../media/image32.emf"/><Relationship Id="rId5" Type="http://schemas.openxmlformats.org/officeDocument/2006/relationships/image" Target="../media/image33.png"/><Relationship Id="rId6" Type="http://schemas.openxmlformats.org/officeDocument/2006/relationships/image" Target="../media/image34.png"/><Relationship Id="rId1" Type="http://schemas.openxmlformats.org/officeDocument/2006/relationships/slideLayout" Target="../slideLayouts/slideLayout3.xml"/><Relationship Id="rId2" Type="http://schemas.openxmlformats.org/officeDocument/2006/relationships/image" Target="../media/image30.emf"/></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image" Target="../media/image38.png"/><Relationship Id="rId1" Type="http://schemas.openxmlformats.org/officeDocument/2006/relationships/slideLayout" Target="../slideLayouts/slideLayout3.xml"/><Relationship Id="rId2" Type="http://schemas.openxmlformats.org/officeDocument/2006/relationships/image" Target="../media/image3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1" Type="http://schemas.openxmlformats.org/officeDocument/2006/relationships/slideLayout" Target="../slideLayouts/slideLayout3.xml"/><Relationship Id="rId2"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4.emf"/></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emf"/><Relationship Id="rId7" Type="http://schemas.openxmlformats.org/officeDocument/2006/relationships/image" Target="../media/image20.png"/><Relationship Id="rId1" Type="http://schemas.openxmlformats.org/officeDocument/2006/relationships/slideLayout" Target="../slideLayouts/slideLayout3.xml"/><Relationship Id="rId2"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1.emf"/><Relationship Id="rId3" Type="http://schemas.openxmlformats.org/officeDocument/2006/relationships/image" Target="../media/image22.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emf"/><Relationship Id="rId4" Type="http://schemas.openxmlformats.org/officeDocument/2006/relationships/image" Target="../media/image25.emf"/><Relationship Id="rId5" Type="http://schemas.openxmlformats.org/officeDocument/2006/relationships/image" Target="../media/image26.emf"/><Relationship Id="rId6" Type="http://schemas.openxmlformats.org/officeDocument/2006/relationships/image" Target="../media/image27.png"/><Relationship Id="rId7" Type="http://schemas.openxmlformats.org/officeDocument/2006/relationships/image" Target="../media/image28.png"/><Relationship Id="rId1" Type="http://schemas.openxmlformats.org/officeDocument/2006/relationships/slideLayout" Target="../slideLayouts/slideLayout3.xml"/><Relationship Id="rId2" Type="http://schemas.openxmlformats.org/officeDocument/2006/relationships/image" Target="../media/image2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574222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55" name="Rectangle 49"/>
          <p:cNvSpPr>
            <a:spLocks/>
          </p:cNvSpPr>
          <p:nvPr/>
        </p:nvSpPr>
        <p:spPr bwMode="auto">
          <a:xfrm>
            <a:off x="376238" y="0"/>
            <a:ext cx="8077200" cy="933450"/>
          </a:xfrm>
          <a:prstGeom prst="rect">
            <a:avLst/>
          </a:prstGeom>
          <a:noFill/>
          <a:ln w="12700">
            <a:noFill/>
            <a:miter lim="800000"/>
            <a:headEnd/>
            <a:tailEnd/>
          </a:ln>
        </p:spPr>
        <p:txBody>
          <a:bodyPr lIns="38100" tIns="38100" rIns="38100" bIns="38100" anchor="ctr"/>
          <a:lstStyle/>
          <a:p>
            <a:endParaRPr lang="en-US" sz="3600" dirty="0">
              <a:solidFill>
                <a:schemeClr val="tx1"/>
              </a:solidFill>
            </a:endParaRPr>
          </a:p>
        </p:txBody>
      </p:sp>
      <p:sp>
        <p:nvSpPr>
          <p:cNvPr id="24" name="Content Placeholder 2"/>
          <p:cNvSpPr txBox="1">
            <a:spLocks/>
          </p:cNvSpPr>
          <p:nvPr/>
        </p:nvSpPr>
        <p:spPr bwMode="auto">
          <a:xfrm>
            <a:off x="609600" y="152400"/>
            <a:ext cx="8001000" cy="685800"/>
          </a:xfrm>
          <a:prstGeom prst="rect">
            <a:avLst/>
          </a:prstGeom>
          <a:noFill/>
          <a:ln w="12700">
            <a:noFill/>
            <a:miter lim="800000"/>
            <a:headEnd/>
            <a:tailEnd/>
          </a:ln>
        </p:spPr>
        <p:txBody>
          <a:bodyPr vert="horz" wrap="square" lIns="38100" tIns="38100" rIns="38100" bIns="38100" numCol="1" anchor="t" anchorCtr="0" compatLnSpc="1">
            <a:prstTxWarp prst="textNoShape">
              <a:avLst/>
            </a:prstTxWarp>
          </a:bodyPr>
          <a:lstStyle>
            <a:lvl1pPr marL="342900" indent="-342900" algn="l" rtl="0" eaLnBrk="0" fontAlgn="base" hangingPunct="0">
              <a:spcBef>
                <a:spcPts val="800"/>
              </a:spcBef>
              <a:spcAft>
                <a:spcPct val="0"/>
              </a:spcAft>
              <a:buClr>
                <a:srgbClr val="000000"/>
              </a:buClr>
              <a:buSzPct val="100000"/>
              <a:buFont typeface="Arial" charset="0"/>
              <a:buChar char="•"/>
              <a:defRPr sz="3200">
                <a:solidFill>
                  <a:schemeClr val="tx1"/>
                </a:solidFill>
                <a:latin typeface="+mn-lt"/>
                <a:ea typeface="+mn-ea"/>
                <a:cs typeface="+mn-cs"/>
                <a:sym typeface="Gill Sans Light" pitchFamily="-110" charset="0"/>
              </a:defRPr>
            </a:lvl1pPr>
            <a:lvl2pPr marL="476250" indent="-285750" algn="l" rtl="0" eaLnBrk="0" fontAlgn="base" hangingPunct="0">
              <a:spcBef>
                <a:spcPts val="700"/>
              </a:spcBef>
              <a:spcAft>
                <a:spcPct val="0"/>
              </a:spcAft>
              <a:buClr>
                <a:srgbClr val="000000"/>
              </a:buClr>
              <a:buSzPct val="100000"/>
              <a:buFont typeface="Arial" charset="0"/>
              <a:buChar char="–"/>
              <a:defRPr sz="2800">
                <a:solidFill>
                  <a:schemeClr val="tx1"/>
                </a:solidFill>
                <a:latin typeface="+mn-lt"/>
                <a:ea typeface="+mn-ea"/>
                <a:cs typeface="+mn-cs"/>
                <a:sym typeface="Gill Sans Light" pitchFamily="-110" charset="0"/>
              </a:defRPr>
            </a:lvl2pPr>
            <a:lvl3pPr marL="876300" indent="-228600" algn="l" rtl="0" eaLnBrk="0" fontAlgn="base" hangingPunct="0">
              <a:spcBef>
                <a:spcPts val="600"/>
              </a:spcBef>
              <a:spcAft>
                <a:spcPct val="0"/>
              </a:spcAft>
              <a:buClr>
                <a:srgbClr val="000000"/>
              </a:buClr>
              <a:buSzPct val="100000"/>
              <a:buFont typeface="Arial" charset="0"/>
              <a:buChar char="•"/>
              <a:defRPr sz="2400">
                <a:solidFill>
                  <a:schemeClr val="tx1"/>
                </a:solidFill>
                <a:latin typeface="+mn-lt"/>
                <a:ea typeface="+mn-ea"/>
                <a:cs typeface="+mn-cs"/>
                <a:sym typeface="Gill Sans Light" pitchFamily="-110" charset="0"/>
              </a:defRPr>
            </a:lvl3pPr>
            <a:lvl4pPr marL="1333500" indent="-228600" algn="l" rtl="0" eaLnBrk="0" fontAlgn="base" hangingPunct="0">
              <a:spcBef>
                <a:spcPts val="500"/>
              </a:spcBef>
              <a:spcAft>
                <a:spcPct val="0"/>
              </a:spcAft>
              <a:buClr>
                <a:srgbClr val="000000"/>
              </a:buClr>
              <a:buSzPct val="100000"/>
              <a:buFont typeface="Arial" charset="0"/>
              <a:buChar char="–"/>
              <a:defRPr sz="2000">
                <a:solidFill>
                  <a:schemeClr val="tx1"/>
                </a:solidFill>
                <a:latin typeface="+mn-lt"/>
                <a:ea typeface="+mn-ea"/>
                <a:cs typeface="+mn-cs"/>
                <a:sym typeface="Gill Sans Light" pitchFamily="-110" charset="0"/>
              </a:defRPr>
            </a:lvl4pPr>
            <a:lvl5pPr marL="1790700" indent="-228600" algn="l" rtl="0" eaLnBrk="0" fontAlgn="base" hangingPunct="0">
              <a:spcBef>
                <a:spcPts val="500"/>
              </a:spcBef>
              <a:spcAft>
                <a:spcPct val="0"/>
              </a:spcAft>
              <a:buClr>
                <a:srgbClr val="000000"/>
              </a:buClr>
              <a:buSzPct val="100000"/>
              <a:buFont typeface="Arial" charset="0"/>
              <a:buChar char="»"/>
              <a:defRPr sz="2000">
                <a:solidFill>
                  <a:schemeClr val="tx1"/>
                </a:solidFill>
                <a:latin typeface="+mn-lt"/>
                <a:ea typeface="+mn-ea"/>
                <a:cs typeface="+mn-cs"/>
                <a:sym typeface="Gill Sans Light" pitchFamily="-110" charset="0"/>
              </a:defRPr>
            </a:lvl5pPr>
            <a:lvl6pPr marL="2247900" indent="-228600" algn="l" rtl="0" fontAlgn="base">
              <a:spcBef>
                <a:spcPts val="500"/>
              </a:spcBef>
              <a:spcAft>
                <a:spcPct val="0"/>
              </a:spcAft>
              <a:buClr>
                <a:srgbClr val="000000"/>
              </a:buClr>
              <a:buSzPct val="100000"/>
              <a:buFont typeface="Arial" pitchFamily="-107" charset="0"/>
              <a:buChar char="»"/>
              <a:defRPr sz="2000">
                <a:solidFill>
                  <a:schemeClr val="tx1"/>
                </a:solidFill>
                <a:latin typeface="+mn-lt"/>
                <a:ea typeface="+mn-ea"/>
                <a:cs typeface="+mn-cs"/>
                <a:sym typeface="Gill Sans Light" pitchFamily="-107" charset="0"/>
              </a:defRPr>
            </a:lvl6pPr>
            <a:lvl7pPr marL="2705100" indent="-228600" algn="l" rtl="0" fontAlgn="base">
              <a:spcBef>
                <a:spcPts val="500"/>
              </a:spcBef>
              <a:spcAft>
                <a:spcPct val="0"/>
              </a:spcAft>
              <a:buClr>
                <a:srgbClr val="000000"/>
              </a:buClr>
              <a:buSzPct val="100000"/>
              <a:buFont typeface="Arial" pitchFamily="-107" charset="0"/>
              <a:buChar char="»"/>
              <a:defRPr sz="2000">
                <a:solidFill>
                  <a:schemeClr val="tx1"/>
                </a:solidFill>
                <a:latin typeface="+mn-lt"/>
                <a:ea typeface="+mn-ea"/>
                <a:cs typeface="+mn-cs"/>
                <a:sym typeface="Gill Sans Light" pitchFamily="-107" charset="0"/>
              </a:defRPr>
            </a:lvl7pPr>
            <a:lvl8pPr marL="3162300" indent="-228600" algn="l" rtl="0" fontAlgn="base">
              <a:spcBef>
                <a:spcPts val="500"/>
              </a:spcBef>
              <a:spcAft>
                <a:spcPct val="0"/>
              </a:spcAft>
              <a:buClr>
                <a:srgbClr val="000000"/>
              </a:buClr>
              <a:buSzPct val="100000"/>
              <a:buFont typeface="Arial" pitchFamily="-107" charset="0"/>
              <a:buChar char="»"/>
              <a:defRPr sz="2000">
                <a:solidFill>
                  <a:schemeClr val="tx1"/>
                </a:solidFill>
                <a:latin typeface="+mn-lt"/>
                <a:ea typeface="+mn-ea"/>
                <a:cs typeface="+mn-cs"/>
                <a:sym typeface="Gill Sans Light" pitchFamily="-107" charset="0"/>
              </a:defRPr>
            </a:lvl8pPr>
            <a:lvl9pPr marL="3619500" indent="-228600" algn="l" rtl="0" fontAlgn="base">
              <a:spcBef>
                <a:spcPts val="500"/>
              </a:spcBef>
              <a:spcAft>
                <a:spcPct val="0"/>
              </a:spcAft>
              <a:buClr>
                <a:srgbClr val="000000"/>
              </a:buClr>
              <a:buSzPct val="100000"/>
              <a:buFont typeface="Arial" pitchFamily="-107" charset="0"/>
              <a:buChar char="»"/>
              <a:defRPr sz="2000">
                <a:solidFill>
                  <a:schemeClr val="tx1"/>
                </a:solidFill>
                <a:latin typeface="+mn-lt"/>
                <a:ea typeface="+mn-ea"/>
                <a:cs typeface="+mn-cs"/>
                <a:sym typeface="Gill Sans Light" pitchFamily="-107" charset="0"/>
              </a:defRPr>
            </a:lvl9pPr>
          </a:lstStyle>
          <a:p>
            <a:pPr marL="0" indent="0">
              <a:buNone/>
            </a:pPr>
            <a:r>
              <a:rPr lang="en-US" sz="2800" b="1" dirty="0" smtClean="0">
                <a:latin typeface="Arial"/>
                <a:cs typeface="Arial"/>
              </a:rPr>
              <a:t>Sector Reporting</a:t>
            </a:r>
          </a:p>
        </p:txBody>
      </p:sp>
      <p:pic>
        <p:nvPicPr>
          <p:cNvPr id="3" name="Picture 2"/>
          <p:cNvPicPr>
            <a:picLocks noChangeAspect="1"/>
          </p:cNvPicPr>
          <p:nvPr/>
        </p:nvPicPr>
        <p:blipFill>
          <a:blip r:embed="rId2"/>
          <a:stretch>
            <a:fillRect/>
          </a:stretch>
        </p:blipFill>
        <p:spPr>
          <a:xfrm>
            <a:off x="220291" y="1350962"/>
            <a:ext cx="8680240" cy="4516438"/>
          </a:xfrm>
          <a:prstGeom prst="rect">
            <a:avLst/>
          </a:prstGeom>
          <a:ln w="19050" cmpd="sng">
            <a:solidFill>
              <a:srgbClr val="007836"/>
            </a:solidFill>
          </a:ln>
        </p:spPr>
      </p:pic>
      <p:sp>
        <p:nvSpPr>
          <p:cNvPr id="5" name="Rectangle 1"/>
          <p:cNvSpPr>
            <a:spLocks noChangeArrowheads="1"/>
          </p:cNvSpPr>
          <p:nvPr/>
        </p:nvSpPr>
        <p:spPr bwMode="auto">
          <a:xfrm>
            <a:off x="228600" y="1313020"/>
            <a:ext cx="8534400" cy="5016759"/>
          </a:xfrm>
          <a:prstGeom prst="rect">
            <a:avLst/>
          </a:prstGeom>
          <a:solidFill>
            <a:schemeClr val="bg1"/>
          </a:solidFill>
          <a:ln w="9525">
            <a:solidFill>
              <a:srgbClr val="00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a:spcBef>
                <a:spcPts val="0"/>
              </a:spcBef>
              <a:spcAft>
                <a:spcPts val="0"/>
              </a:spcAft>
            </a:pPr>
            <a:r>
              <a:rPr lang="en-US" sz="1600" b="1" dirty="0">
                <a:latin typeface="Times New Roman"/>
                <a:ea typeface="Times New Roman"/>
              </a:rPr>
              <a:t>Thursday, October 6, 2011 12:00 </a:t>
            </a:r>
            <a:r>
              <a:rPr lang="en-US" sz="1600" b="1" dirty="0" smtClean="0">
                <a:latin typeface="Times New Roman"/>
                <a:ea typeface="Times New Roman"/>
              </a:rPr>
              <a:t>PM: HEALTHCARE </a:t>
            </a:r>
            <a:r>
              <a:rPr lang="en-US" sz="1600" b="1" dirty="0">
                <a:latin typeface="Times New Roman"/>
                <a:ea typeface="Times New Roman"/>
              </a:rPr>
              <a:t>MIDDAY COMMENTARY:</a:t>
            </a:r>
          </a:p>
          <a:p>
            <a:pPr marL="0" marR="0">
              <a:spcBef>
                <a:spcPts val="0"/>
              </a:spcBef>
              <a:spcAft>
                <a:spcPts val="0"/>
              </a:spcAft>
            </a:pPr>
            <a:r>
              <a:rPr lang="en-US" sz="1600" dirty="0">
                <a:latin typeface="Times New Roman"/>
                <a:ea typeface="Times New Roman"/>
              </a:rPr>
              <a:t> </a:t>
            </a:r>
          </a:p>
          <a:p>
            <a:pPr marL="0" marR="0">
              <a:spcBef>
                <a:spcPts val="0"/>
              </a:spcBef>
              <a:spcAft>
                <a:spcPts val="0"/>
              </a:spcAft>
            </a:pPr>
            <a:r>
              <a:rPr lang="en-US" sz="1600" dirty="0">
                <a:latin typeface="Times New Roman"/>
                <a:ea typeface="Times New Roman"/>
              </a:rPr>
              <a:t>The Healthcare (XLV) sector underperformed the market in early trading on Thursday. Healthcare stocks trailed the market by 0.4%. So far, the Dow rose 0.2%, the NASDAQ saw growth of 0.8%, and the S&amp;P500 was up 0.4%. </a:t>
            </a:r>
          </a:p>
          <a:p>
            <a:pPr marL="0" marR="0">
              <a:spcBef>
                <a:spcPts val="0"/>
              </a:spcBef>
              <a:spcAft>
                <a:spcPts val="0"/>
              </a:spcAft>
            </a:pPr>
            <a:r>
              <a:rPr lang="en-US" sz="1600" dirty="0">
                <a:latin typeface="Times New Roman"/>
                <a:ea typeface="Times New Roman"/>
              </a:rPr>
              <a:t> </a:t>
            </a:r>
          </a:p>
          <a:p>
            <a:pPr marL="0" marR="0">
              <a:spcBef>
                <a:spcPts val="0"/>
              </a:spcBef>
              <a:spcAft>
                <a:spcPts val="0"/>
              </a:spcAft>
            </a:pPr>
            <a:r>
              <a:rPr lang="en-US" sz="1600" dirty="0">
                <a:latin typeface="Times New Roman"/>
                <a:ea typeface="Times New Roman"/>
              </a:rPr>
              <a:t>Here are a few Healthcare stocks that bucked the sector's downward trend. </a:t>
            </a:r>
          </a:p>
          <a:p>
            <a:pPr marL="0" marR="0">
              <a:spcBef>
                <a:spcPts val="0"/>
              </a:spcBef>
              <a:spcAft>
                <a:spcPts val="0"/>
              </a:spcAft>
            </a:pPr>
            <a:r>
              <a:rPr lang="en-US" sz="1600" dirty="0">
                <a:latin typeface="Times New Roman"/>
                <a:ea typeface="Times New Roman"/>
              </a:rPr>
              <a:t> </a:t>
            </a:r>
          </a:p>
          <a:p>
            <a:pPr marL="0" marR="0">
              <a:spcBef>
                <a:spcPts val="0"/>
              </a:spcBef>
              <a:spcAft>
                <a:spcPts val="0"/>
              </a:spcAft>
            </a:pPr>
            <a:r>
              <a:rPr lang="en-US" sz="1600" b="1" dirty="0">
                <a:latin typeface="Times New Roman"/>
                <a:ea typeface="Times New Roman"/>
              </a:rPr>
              <a:t>MRK</a:t>
            </a:r>
            <a:r>
              <a:rPr lang="en-US" sz="1600" dirty="0">
                <a:latin typeface="Times New Roman"/>
                <a:ea typeface="Times New Roman"/>
              </a:rPr>
              <a:t> (Merck &amp; Co Inc.) erased early losses and rose 0.6% to $31.26. The company recently announced its chairman is stepping down. MRK stock traded in the range of $31.21 -  $31.56. MRK's volume was 86.1% lower than usual with 2.5 million shares trading hands. Today's gains still leave the stock about 11.1% lower than its price three months ago. </a:t>
            </a:r>
          </a:p>
          <a:p>
            <a:pPr marL="0" marR="0">
              <a:spcBef>
                <a:spcPts val="0"/>
              </a:spcBef>
              <a:spcAft>
                <a:spcPts val="0"/>
              </a:spcAft>
            </a:pPr>
            <a:r>
              <a:rPr lang="en-US" sz="1600" dirty="0">
                <a:latin typeface="Times New Roman"/>
                <a:ea typeface="Times New Roman"/>
              </a:rPr>
              <a:t> </a:t>
            </a:r>
          </a:p>
          <a:p>
            <a:pPr marL="0" marR="0">
              <a:spcBef>
                <a:spcPts val="0"/>
              </a:spcBef>
              <a:spcAft>
                <a:spcPts val="0"/>
              </a:spcAft>
            </a:pPr>
            <a:r>
              <a:rPr lang="en-US" sz="1600" b="1" dirty="0">
                <a:latin typeface="Times New Roman"/>
                <a:ea typeface="Times New Roman"/>
              </a:rPr>
              <a:t>LUX</a:t>
            </a:r>
            <a:r>
              <a:rPr lang="en-US" sz="1600" dirty="0">
                <a:latin typeface="Times New Roman"/>
                <a:ea typeface="Times New Roman"/>
              </a:rPr>
              <a:t> (Luxottica Group) struggled in early trading but showed resilience later in the day. Shares rose 3.8% to $26.92. LUX traded in the range of $26.48 -  $26.99. Luxottica Group’s early share volume was 34,155. Today's gains still leave the stock 21.8% below its 52-week high of $34.43. The stock remains about 16.3% lower than its price three months ago. </a:t>
            </a:r>
          </a:p>
          <a:p>
            <a:pPr marL="0" marR="0">
              <a:spcBef>
                <a:spcPts val="0"/>
              </a:spcBef>
              <a:spcAft>
                <a:spcPts val="0"/>
              </a:spcAft>
            </a:pPr>
            <a:r>
              <a:rPr lang="en-US" sz="1600" dirty="0" smtClean="0">
                <a:latin typeface="Times New Roman"/>
                <a:ea typeface="Times New Roman"/>
              </a:rPr>
              <a:t> </a:t>
            </a:r>
          </a:p>
          <a:p>
            <a:pPr marL="0" marR="0">
              <a:spcBef>
                <a:spcPts val="0"/>
              </a:spcBef>
              <a:spcAft>
                <a:spcPts val="0"/>
              </a:spcAft>
            </a:pPr>
            <a:r>
              <a:rPr lang="en-US" sz="1600" dirty="0" smtClean="0">
                <a:latin typeface="Times New Roman"/>
                <a:ea typeface="Times New Roman"/>
              </a:rPr>
              <a:t>Shares of </a:t>
            </a:r>
            <a:r>
              <a:rPr lang="en-US" sz="1600" b="1" dirty="0" smtClean="0">
                <a:latin typeface="Times New Roman"/>
                <a:ea typeface="Times New Roman"/>
              </a:rPr>
              <a:t>UHS</a:t>
            </a:r>
            <a:r>
              <a:rPr lang="en-US" sz="1600" dirty="0" smtClean="0">
                <a:latin typeface="Times New Roman"/>
                <a:ea typeface="Times New Roman"/>
              </a:rPr>
              <a:t> (Universal Health Services Inc.) are trading at $32.89, up 81 cents (2.5%) from the previous close of $32.08. UHS traded in the range of $32.06 -  $33.01…</a:t>
            </a:r>
            <a:endParaRPr lang="en-US" sz="1600" dirty="0">
              <a:latin typeface="Times New Roman"/>
              <a:ea typeface="Times New Roman"/>
            </a:endParaRPr>
          </a:p>
        </p:txBody>
      </p:sp>
      <p:grpSp>
        <p:nvGrpSpPr>
          <p:cNvPr id="6" name="Group 5"/>
          <p:cNvGrpSpPr/>
          <p:nvPr/>
        </p:nvGrpSpPr>
        <p:grpSpPr>
          <a:xfrm>
            <a:off x="533400" y="2133600"/>
            <a:ext cx="8382000" cy="3008769"/>
            <a:chOff x="-292100" y="1850473"/>
            <a:chExt cx="8382000" cy="3008769"/>
          </a:xfrm>
        </p:grpSpPr>
        <p:cxnSp>
          <p:nvCxnSpPr>
            <p:cNvPr id="7" name="Straight Connector 6"/>
            <p:cNvCxnSpPr/>
            <p:nvPr/>
          </p:nvCxnSpPr>
          <p:spPr>
            <a:xfrm flipV="1">
              <a:off x="1765300" y="1850473"/>
              <a:ext cx="1371600" cy="12192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flipV="1">
              <a:off x="3136900" y="1850473"/>
              <a:ext cx="2514600" cy="10668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292100" y="2612473"/>
              <a:ext cx="8382000" cy="2246769"/>
            </a:xfrm>
            <a:prstGeom prst="rect">
              <a:avLst/>
            </a:prstGeom>
            <a:solidFill>
              <a:srgbClr val="FFFFFF"/>
            </a:solidFill>
            <a:ln w="19050" cmpd="sng">
              <a:solidFill>
                <a:srgbClr val="000000"/>
              </a:solidFill>
            </a:ln>
          </p:spPr>
          <p:txBody>
            <a:bodyPr wrap="square">
              <a:spAutoFit/>
            </a:bodyPr>
            <a:lstStyle/>
            <a:p>
              <a:pPr marL="0" marR="0">
                <a:spcBef>
                  <a:spcPts val="0"/>
                </a:spcBef>
                <a:spcAft>
                  <a:spcPts val="0"/>
                </a:spcAft>
              </a:pPr>
              <a:r>
                <a:rPr lang="en-US" sz="2800" dirty="0">
                  <a:latin typeface="Times New Roman"/>
                  <a:ea typeface="Times New Roman"/>
                </a:rPr>
                <a:t>The Healthcare (</a:t>
              </a:r>
              <a:r>
                <a:rPr lang="en-US" sz="2800" b="1" dirty="0">
                  <a:latin typeface="Times New Roman"/>
                  <a:ea typeface="Times New Roman"/>
                </a:rPr>
                <a:t>XLV</a:t>
              </a:r>
              <a:r>
                <a:rPr lang="en-US" sz="2800" dirty="0">
                  <a:latin typeface="Times New Roman"/>
                  <a:ea typeface="Times New Roman"/>
                </a:rPr>
                <a:t>) sector underperformed the market in early trading on Thursday. Healthcare stocks trailed the market by 0.4%. So far, the Dow rose 0.2%, the NASDAQ saw growth of 0.8%, and the S&amp;P500 was up 0.4%. </a:t>
              </a:r>
            </a:p>
          </p:txBody>
        </p:sp>
      </p:grpSp>
      <p:grpSp>
        <p:nvGrpSpPr>
          <p:cNvPr id="10" name="Group 9"/>
          <p:cNvGrpSpPr/>
          <p:nvPr/>
        </p:nvGrpSpPr>
        <p:grpSpPr>
          <a:xfrm>
            <a:off x="457200" y="457200"/>
            <a:ext cx="8534400" cy="3352800"/>
            <a:chOff x="-139700" y="2764873"/>
            <a:chExt cx="8534400" cy="3352800"/>
          </a:xfrm>
        </p:grpSpPr>
        <p:cxnSp>
          <p:nvCxnSpPr>
            <p:cNvPr id="11" name="Straight Connector 10"/>
            <p:cNvCxnSpPr/>
            <p:nvPr/>
          </p:nvCxnSpPr>
          <p:spPr>
            <a:xfrm>
              <a:off x="1612900" y="5050873"/>
              <a:ext cx="2133600" cy="10668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3746500" y="4800601"/>
              <a:ext cx="3149600" cy="1317072"/>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139700" y="2764873"/>
              <a:ext cx="8534400" cy="2308324"/>
            </a:xfrm>
            <a:prstGeom prst="rect">
              <a:avLst/>
            </a:prstGeom>
            <a:solidFill>
              <a:srgbClr val="FFFFFF"/>
            </a:solidFill>
            <a:ln w="19050" cmpd="sng">
              <a:solidFill>
                <a:srgbClr val="000000"/>
              </a:solidFill>
            </a:ln>
          </p:spPr>
          <p:txBody>
            <a:bodyPr wrap="square">
              <a:spAutoFit/>
            </a:bodyPr>
            <a:lstStyle/>
            <a:p>
              <a:pPr marL="0" marR="0">
                <a:spcBef>
                  <a:spcPts val="0"/>
                </a:spcBef>
                <a:spcAft>
                  <a:spcPts val="0"/>
                </a:spcAft>
              </a:pPr>
              <a:r>
                <a:rPr lang="en-US" sz="2400" b="1" dirty="0">
                  <a:latin typeface="Times New Roman"/>
                  <a:ea typeface="Times New Roman"/>
                </a:rPr>
                <a:t>MRK</a:t>
              </a:r>
              <a:r>
                <a:rPr lang="en-US" sz="2400" dirty="0">
                  <a:latin typeface="Times New Roman"/>
                  <a:ea typeface="Times New Roman"/>
                </a:rPr>
                <a:t> (Merck &amp; Co Inc.) erased early losses and rose 0.6% to $31.26. The company recently announced its chairman is stepping down. MRK stock traded in the range of $31.21 -  $31.56. MRK's volume was 86.1% lower than usual with 2.5 million shares trading hands. Today's gains still leave the stock about 11.1% lower than its price three months ago. </a:t>
              </a:r>
            </a:p>
          </p:txBody>
        </p:sp>
      </p:grpSp>
    </p:spTree>
    <p:extLst>
      <p:ext uri="{BB962C8B-B14F-4D97-AF65-F5344CB8AC3E}">
        <p14:creationId xmlns:p14="http://schemas.microsoft.com/office/powerpoint/2010/main" val="3966587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nodeType="clickEffect">
                                  <p:stCondLst>
                                    <p:cond delay="0"/>
                                  </p:stCondLst>
                                  <p:childTnLst>
                                    <p:animEffect transition="out" filter="dissolve">
                                      <p:cBhvr>
                                        <p:cTn id="11" dur="1000"/>
                                        <p:tgtEl>
                                          <p:spTgt spid="3"/>
                                        </p:tgtEl>
                                      </p:cBhvr>
                                    </p:animEffect>
                                    <p:set>
                                      <p:cBhvr>
                                        <p:cTn id="12" dur="1" fill="hold">
                                          <p:stCondLst>
                                            <p:cond delay="999"/>
                                          </p:stCondLst>
                                        </p:cTn>
                                        <p:tgtEl>
                                          <p:spTgt spid="3"/>
                                        </p:tgtEl>
                                        <p:attrNameLst>
                                          <p:attrName>style.visibility</p:attrName>
                                        </p:attrNameLst>
                                      </p:cBhvr>
                                      <p:to>
                                        <p:strVal val="hidden"/>
                                      </p:to>
                                    </p:set>
                                  </p:childTnLst>
                                </p:cTn>
                              </p:par>
                              <p:par>
                                <p:cTn id="13" presetID="9"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dissolve">
                                      <p:cBhvr>
                                        <p:cTn id="20" dur="1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xit" presetSubtype="0" fill="hold" nodeType="clickEffect">
                                  <p:stCondLst>
                                    <p:cond delay="0"/>
                                  </p:stCondLst>
                                  <p:childTnLst>
                                    <p:animEffect transition="out" filter="dissolve">
                                      <p:cBhvr>
                                        <p:cTn id="24" dur="1000"/>
                                        <p:tgtEl>
                                          <p:spTgt spid="6"/>
                                        </p:tgtEl>
                                      </p:cBhvr>
                                    </p:animEffect>
                                    <p:set>
                                      <p:cBhvr>
                                        <p:cTn id="25" dur="1" fill="hold">
                                          <p:stCondLst>
                                            <p:cond delay="999"/>
                                          </p:stCondLst>
                                        </p:cTn>
                                        <p:tgtEl>
                                          <p:spTgt spid="6"/>
                                        </p:tgtEl>
                                        <p:attrNameLst>
                                          <p:attrName>style.visibility</p:attrName>
                                        </p:attrNameLst>
                                      </p:cBhvr>
                                      <p:to>
                                        <p:strVal val="hidden"/>
                                      </p:to>
                                    </p:set>
                                  </p:childTnLst>
                                </p:cTn>
                              </p:par>
                            </p:childTnLst>
                          </p:cTn>
                        </p:par>
                        <p:par>
                          <p:cTn id="26" fill="hold">
                            <p:stCondLst>
                              <p:cond delay="1000"/>
                            </p:stCondLst>
                            <p:childTnLst>
                              <p:par>
                                <p:cTn id="27" presetID="9" presetClass="entr" presetSubtype="0"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dissolve">
                                      <p:cBhvr>
                                        <p:cTn id="2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55" name="Rectangle 49"/>
          <p:cNvSpPr>
            <a:spLocks/>
          </p:cNvSpPr>
          <p:nvPr/>
        </p:nvSpPr>
        <p:spPr bwMode="auto">
          <a:xfrm>
            <a:off x="376238" y="0"/>
            <a:ext cx="8077200" cy="933450"/>
          </a:xfrm>
          <a:prstGeom prst="rect">
            <a:avLst/>
          </a:prstGeom>
          <a:noFill/>
          <a:ln w="12700">
            <a:noFill/>
            <a:miter lim="800000"/>
            <a:headEnd/>
            <a:tailEnd/>
          </a:ln>
        </p:spPr>
        <p:txBody>
          <a:bodyPr lIns="38100" tIns="38100" rIns="38100" bIns="38100" anchor="ctr"/>
          <a:lstStyle/>
          <a:p>
            <a:endParaRPr lang="en-US" sz="3600" dirty="0">
              <a:solidFill>
                <a:schemeClr val="tx1"/>
              </a:solidFill>
            </a:endParaRPr>
          </a:p>
        </p:txBody>
      </p:sp>
      <p:sp>
        <p:nvSpPr>
          <p:cNvPr id="7" name="Content Placeholder 2"/>
          <p:cNvSpPr txBox="1">
            <a:spLocks/>
          </p:cNvSpPr>
          <p:nvPr/>
        </p:nvSpPr>
        <p:spPr bwMode="auto">
          <a:xfrm>
            <a:off x="609600" y="152400"/>
            <a:ext cx="8001000" cy="685800"/>
          </a:xfrm>
          <a:prstGeom prst="rect">
            <a:avLst/>
          </a:prstGeom>
          <a:noFill/>
          <a:ln w="12700">
            <a:noFill/>
            <a:miter lim="800000"/>
            <a:headEnd/>
            <a:tailEnd/>
          </a:ln>
        </p:spPr>
        <p:txBody>
          <a:bodyPr vert="horz" wrap="square" lIns="38100" tIns="38100" rIns="38100" bIns="38100" numCol="1" anchor="t" anchorCtr="0" compatLnSpc="1">
            <a:prstTxWarp prst="textNoShape">
              <a:avLst/>
            </a:prstTxWarp>
          </a:bodyPr>
          <a:lstStyle>
            <a:lvl1pPr marL="342900" indent="-342900" algn="l" rtl="0" eaLnBrk="0" fontAlgn="base" hangingPunct="0">
              <a:spcBef>
                <a:spcPts val="800"/>
              </a:spcBef>
              <a:spcAft>
                <a:spcPct val="0"/>
              </a:spcAft>
              <a:buClr>
                <a:srgbClr val="000000"/>
              </a:buClr>
              <a:buSzPct val="100000"/>
              <a:buFont typeface="Arial" charset="0"/>
              <a:buChar char="•"/>
              <a:defRPr sz="3200">
                <a:solidFill>
                  <a:schemeClr val="tx1"/>
                </a:solidFill>
                <a:latin typeface="+mn-lt"/>
                <a:ea typeface="+mn-ea"/>
                <a:cs typeface="+mn-cs"/>
                <a:sym typeface="Gill Sans Light" pitchFamily="-110" charset="0"/>
              </a:defRPr>
            </a:lvl1pPr>
            <a:lvl2pPr marL="476250" indent="-285750" algn="l" rtl="0" eaLnBrk="0" fontAlgn="base" hangingPunct="0">
              <a:spcBef>
                <a:spcPts val="700"/>
              </a:spcBef>
              <a:spcAft>
                <a:spcPct val="0"/>
              </a:spcAft>
              <a:buClr>
                <a:srgbClr val="000000"/>
              </a:buClr>
              <a:buSzPct val="100000"/>
              <a:buFont typeface="Arial" charset="0"/>
              <a:buChar char="–"/>
              <a:defRPr sz="2800">
                <a:solidFill>
                  <a:schemeClr val="tx1"/>
                </a:solidFill>
                <a:latin typeface="+mn-lt"/>
                <a:ea typeface="+mn-ea"/>
                <a:cs typeface="+mn-cs"/>
                <a:sym typeface="Gill Sans Light" pitchFamily="-110" charset="0"/>
              </a:defRPr>
            </a:lvl2pPr>
            <a:lvl3pPr marL="876300" indent="-228600" algn="l" rtl="0" eaLnBrk="0" fontAlgn="base" hangingPunct="0">
              <a:spcBef>
                <a:spcPts val="600"/>
              </a:spcBef>
              <a:spcAft>
                <a:spcPct val="0"/>
              </a:spcAft>
              <a:buClr>
                <a:srgbClr val="000000"/>
              </a:buClr>
              <a:buSzPct val="100000"/>
              <a:buFont typeface="Arial" charset="0"/>
              <a:buChar char="•"/>
              <a:defRPr sz="2400">
                <a:solidFill>
                  <a:schemeClr val="tx1"/>
                </a:solidFill>
                <a:latin typeface="+mn-lt"/>
                <a:ea typeface="+mn-ea"/>
                <a:cs typeface="+mn-cs"/>
                <a:sym typeface="Gill Sans Light" pitchFamily="-110" charset="0"/>
              </a:defRPr>
            </a:lvl3pPr>
            <a:lvl4pPr marL="1333500" indent="-228600" algn="l" rtl="0" eaLnBrk="0" fontAlgn="base" hangingPunct="0">
              <a:spcBef>
                <a:spcPts val="500"/>
              </a:spcBef>
              <a:spcAft>
                <a:spcPct val="0"/>
              </a:spcAft>
              <a:buClr>
                <a:srgbClr val="000000"/>
              </a:buClr>
              <a:buSzPct val="100000"/>
              <a:buFont typeface="Arial" charset="0"/>
              <a:buChar char="–"/>
              <a:defRPr sz="2000">
                <a:solidFill>
                  <a:schemeClr val="tx1"/>
                </a:solidFill>
                <a:latin typeface="+mn-lt"/>
                <a:ea typeface="+mn-ea"/>
                <a:cs typeface="+mn-cs"/>
                <a:sym typeface="Gill Sans Light" pitchFamily="-110" charset="0"/>
              </a:defRPr>
            </a:lvl4pPr>
            <a:lvl5pPr marL="1790700" indent="-228600" algn="l" rtl="0" eaLnBrk="0" fontAlgn="base" hangingPunct="0">
              <a:spcBef>
                <a:spcPts val="500"/>
              </a:spcBef>
              <a:spcAft>
                <a:spcPct val="0"/>
              </a:spcAft>
              <a:buClr>
                <a:srgbClr val="000000"/>
              </a:buClr>
              <a:buSzPct val="100000"/>
              <a:buFont typeface="Arial" charset="0"/>
              <a:buChar char="»"/>
              <a:defRPr sz="2000">
                <a:solidFill>
                  <a:schemeClr val="tx1"/>
                </a:solidFill>
                <a:latin typeface="+mn-lt"/>
                <a:ea typeface="+mn-ea"/>
                <a:cs typeface="+mn-cs"/>
                <a:sym typeface="Gill Sans Light" pitchFamily="-110" charset="0"/>
              </a:defRPr>
            </a:lvl5pPr>
            <a:lvl6pPr marL="2247900" indent="-228600" algn="l" rtl="0" fontAlgn="base">
              <a:spcBef>
                <a:spcPts val="500"/>
              </a:spcBef>
              <a:spcAft>
                <a:spcPct val="0"/>
              </a:spcAft>
              <a:buClr>
                <a:srgbClr val="000000"/>
              </a:buClr>
              <a:buSzPct val="100000"/>
              <a:buFont typeface="Arial" pitchFamily="-107" charset="0"/>
              <a:buChar char="»"/>
              <a:defRPr sz="2000">
                <a:solidFill>
                  <a:schemeClr val="tx1"/>
                </a:solidFill>
                <a:latin typeface="+mn-lt"/>
                <a:ea typeface="+mn-ea"/>
                <a:cs typeface="+mn-cs"/>
                <a:sym typeface="Gill Sans Light" pitchFamily="-107" charset="0"/>
              </a:defRPr>
            </a:lvl6pPr>
            <a:lvl7pPr marL="2705100" indent="-228600" algn="l" rtl="0" fontAlgn="base">
              <a:spcBef>
                <a:spcPts val="500"/>
              </a:spcBef>
              <a:spcAft>
                <a:spcPct val="0"/>
              </a:spcAft>
              <a:buClr>
                <a:srgbClr val="000000"/>
              </a:buClr>
              <a:buSzPct val="100000"/>
              <a:buFont typeface="Arial" pitchFamily="-107" charset="0"/>
              <a:buChar char="»"/>
              <a:defRPr sz="2000">
                <a:solidFill>
                  <a:schemeClr val="tx1"/>
                </a:solidFill>
                <a:latin typeface="+mn-lt"/>
                <a:ea typeface="+mn-ea"/>
                <a:cs typeface="+mn-cs"/>
                <a:sym typeface="Gill Sans Light" pitchFamily="-107" charset="0"/>
              </a:defRPr>
            </a:lvl7pPr>
            <a:lvl8pPr marL="3162300" indent="-228600" algn="l" rtl="0" fontAlgn="base">
              <a:spcBef>
                <a:spcPts val="500"/>
              </a:spcBef>
              <a:spcAft>
                <a:spcPct val="0"/>
              </a:spcAft>
              <a:buClr>
                <a:srgbClr val="000000"/>
              </a:buClr>
              <a:buSzPct val="100000"/>
              <a:buFont typeface="Arial" pitchFamily="-107" charset="0"/>
              <a:buChar char="»"/>
              <a:defRPr sz="2000">
                <a:solidFill>
                  <a:schemeClr val="tx1"/>
                </a:solidFill>
                <a:latin typeface="+mn-lt"/>
                <a:ea typeface="+mn-ea"/>
                <a:cs typeface="+mn-cs"/>
                <a:sym typeface="Gill Sans Light" pitchFamily="-107" charset="0"/>
              </a:defRPr>
            </a:lvl8pPr>
            <a:lvl9pPr marL="3619500" indent="-228600" algn="l" rtl="0" fontAlgn="base">
              <a:spcBef>
                <a:spcPts val="500"/>
              </a:spcBef>
              <a:spcAft>
                <a:spcPct val="0"/>
              </a:spcAft>
              <a:buClr>
                <a:srgbClr val="000000"/>
              </a:buClr>
              <a:buSzPct val="100000"/>
              <a:buFont typeface="Arial" pitchFamily="-107" charset="0"/>
              <a:buChar char="»"/>
              <a:defRPr sz="2000">
                <a:solidFill>
                  <a:schemeClr val="tx1"/>
                </a:solidFill>
                <a:latin typeface="+mn-lt"/>
                <a:ea typeface="+mn-ea"/>
                <a:cs typeface="+mn-cs"/>
                <a:sym typeface="Gill Sans Light" pitchFamily="-107" charset="0"/>
              </a:defRPr>
            </a:lvl9pPr>
          </a:lstStyle>
          <a:p>
            <a:pPr marL="0" indent="0">
              <a:buNone/>
            </a:pPr>
            <a:r>
              <a:rPr lang="en-US" sz="2800" b="1" dirty="0" smtClean="0">
                <a:latin typeface="Arial"/>
                <a:cs typeface="Arial"/>
              </a:rPr>
              <a:t>Education</a:t>
            </a:r>
          </a:p>
        </p:txBody>
      </p:sp>
      <p:pic>
        <p:nvPicPr>
          <p:cNvPr id="12" name="Picture 11"/>
          <p:cNvPicPr>
            <a:picLocks noChangeAspect="1"/>
          </p:cNvPicPr>
          <p:nvPr/>
        </p:nvPicPr>
        <p:blipFill>
          <a:blip r:embed="rId2"/>
          <a:stretch>
            <a:fillRect/>
          </a:stretch>
        </p:blipFill>
        <p:spPr>
          <a:xfrm>
            <a:off x="787400" y="1301750"/>
            <a:ext cx="8229600" cy="4838700"/>
          </a:xfrm>
          <a:prstGeom prst="rect">
            <a:avLst/>
          </a:prstGeom>
        </p:spPr>
      </p:pic>
      <p:pic>
        <p:nvPicPr>
          <p:cNvPr id="11" name="Picture 10"/>
          <p:cNvPicPr>
            <a:picLocks noChangeAspect="1"/>
          </p:cNvPicPr>
          <p:nvPr/>
        </p:nvPicPr>
        <p:blipFill>
          <a:blip r:embed="rId3"/>
          <a:stretch>
            <a:fillRect/>
          </a:stretch>
        </p:blipFill>
        <p:spPr>
          <a:xfrm>
            <a:off x="308836" y="838200"/>
            <a:ext cx="8301764" cy="4686301"/>
          </a:xfrm>
          <a:prstGeom prst="rect">
            <a:avLst/>
          </a:prstGeom>
        </p:spPr>
      </p:pic>
      <p:pic>
        <p:nvPicPr>
          <p:cNvPr id="10" name="Picture 9"/>
          <p:cNvPicPr>
            <a:picLocks noChangeAspect="1"/>
          </p:cNvPicPr>
          <p:nvPr/>
        </p:nvPicPr>
        <p:blipFill>
          <a:blip r:embed="rId4"/>
          <a:stretch>
            <a:fillRect/>
          </a:stretch>
        </p:blipFill>
        <p:spPr>
          <a:xfrm>
            <a:off x="1485900" y="1346200"/>
            <a:ext cx="6464300" cy="5092700"/>
          </a:xfrm>
          <a:prstGeom prst="rect">
            <a:avLst/>
          </a:prstGeom>
          <a:ln>
            <a:solidFill>
              <a:srgbClr val="000000"/>
            </a:solidFill>
          </a:ln>
        </p:spPr>
      </p:pic>
      <p:pic>
        <p:nvPicPr>
          <p:cNvPr id="14" name="Picture 13" descr="Screen shot 2012-08-24 at 1.50.38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7100" y="355599"/>
            <a:ext cx="7213599" cy="6094409"/>
          </a:xfrm>
          <a:prstGeom prst="rect">
            <a:avLst/>
          </a:prstGeom>
          <a:ln>
            <a:solidFill>
              <a:srgbClr val="000000"/>
            </a:solidFill>
          </a:ln>
        </p:spPr>
      </p:pic>
      <p:grpSp>
        <p:nvGrpSpPr>
          <p:cNvPr id="15" name="Group 14"/>
          <p:cNvGrpSpPr/>
          <p:nvPr/>
        </p:nvGrpSpPr>
        <p:grpSpPr>
          <a:xfrm>
            <a:off x="609600" y="1447800"/>
            <a:ext cx="8442919" cy="3020736"/>
            <a:chOff x="609600" y="1447800"/>
            <a:chExt cx="8442919" cy="3020736"/>
          </a:xfrm>
        </p:grpSpPr>
        <p:cxnSp>
          <p:nvCxnSpPr>
            <p:cNvPr id="16" name="Straight Connector 15"/>
            <p:cNvCxnSpPr/>
            <p:nvPr/>
          </p:nvCxnSpPr>
          <p:spPr>
            <a:xfrm>
              <a:off x="2209800" y="3401736"/>
              <a:ext cx="2133600" cy="10668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4343400" y="3151464"/>
              <a:ext cx="3149600" cy="1317072"/>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8" name="Picture 17" descr="Screen shot 2012-08-24 at 1.51.59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00" y="1447800"/>
              <a:ext cx="8442919" cy="2171700"/>
            </a:xfrm>
            <a:prstGeom prst="rect">
              <a:avLst/>
            </a:prstGeom>
            <a:ln>
              <a:solidFill>
                <a:srgbClr val="000000"/>
              </a:solidFill>
            </a:ln>
          </p:spPr>
        </p:pic>
      </p:grpSp>
    </p:spTree>
    <p:extLst>
      <p:ext uri="{BB962C8B-B14F-4D97-AF65-F5344CB8AC3E}">
        <p14:creationId xmlns:p14="http://schemas.microsoft.com/office/powerpoint/2010/main" val="42399640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1000"/>
                                        <p:tgtEl>
                                          <p:spTgt spid="12"/>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dissolve">
                                      <p:cBhvr>
                                        <p:cTn id="11" dur="1000"/>
                                        <p:tgtEl>
                                          <p:spTgt spid="11"/>
                                        </p:tgtEl>
                                      </p:cBhvr>
                                    </p:animEffect>
                                  </p:childTnLst>
                                </p:cTn>
                              </p:par>
                            </p:childTnLst>
                          </p:cTn>
                        </p:par>
                        <p:par>
                          <p:cTn id="12" fill="hold">
                            <p:stCondLst>
                              <p:cond delay="2000"/>
                            </p:stCondLst>
                            <p:childTnLst>
                              <p:par>
                                <p:cTn id="13" presetID="9"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10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xit" presetSubtype="0" fill="hold" nodeType="clickEffect">
                                  <p:stCondLst>
                                    <p:cond delay="0"/>
                                  </p:stCondLst>
                                  <p:childTnLst>
                                    <p:animEffect transition="out" filter="dissolve">
                                      <p:cBhvr>
                                        <p:cTn id="19" dur="2000"/>
                                        <p:tgtEl>
                                          <p:spTgt spid="10"/>
                                        </p:tgtEl>
                                      </p:cBhvr>
                                    </p:animEffect>
                                    <p:set>
                                      <p:cBhvr>
                                        <p:cTn id="20" dur="1" fill="hold">
                                          <p:stCondLst>
                                            <p:cond delay="1999"/>
                                          </p:stCondLst>
                                        </p:cTn>
                                        <p:tgtEl>
                                          <p:spTgt spid="10"/>
                                        </p:tgtEl>
                                        <p:attrNameLst>
                                          <p:attrName>style.visibility</p:attrName>
                                        </p:attrNameLst>
                                      </p:cBhvr>
                                      <p:to>
                                        <p:strVal val="hidden"/>
                                      </p:to>
                                    </p:set>
                                  </p:childTnLst>
                                </p:cTn>
                              </p:par>
                              <p:par>
                                <p:cTn id="21" presetID="9" presetClass="exit" presetSubtype="0" fill="hold" nodeType="withEffect">
                                  <p:stCondLst>
                                    <p:cond delay="0"/>
                                  </p:stCondLst>
                                  <p:childTnLst>
                                    <p:animEffect transition="out" filter="dissolve">
                                      <p:cBhvr>
                                        <p:cTn id="22" dur="2000"/>
                                        <p:tgtEl>
                                          <p:spTgt spid="11"/>
                                        </p:tgtEl>
                                      </p:cBhvr>
                                    </p:animEffect>
                                    <p:set>
                                      <p:cBhvr>
                                        <p:cTn id="23" dur="1" fill="hold">
                                          <p:stCondLst>
                                            <p:cond delay="1999"/>
                                          </p:stCondLst>
                                        </p:cTn>
                                        <p:tgtEl>
                                          <p:spTgt spid="11"/>
                                        </p:tgtEl>
                                        <p:attrNameLst>
                                          <p:attrName>style.visibility</p:attrName>
                                        </p:attrNameLst>
                                      </p:cBhvr>
                                      <p:to>
                                        <p:strVal val="hidden"/>
                                      </p:to>
                                    </p:set>
                                  </p:childTnLst>
                                </p:cTn>
                              </p:par>
                              <p:par>
                                <p:cTn id="24" presetID="9" presetClass="exit" presetSubtype="0" fill="hold" nodeType="withEffect">
                                  <p:stCondLst>
                                    <p:cond delay="0"/>
                                  </p:stCondLst>
                                  <p:childTnLst>
                                    <p:animEffect transition="out" filter="dissolve">
                                      <p:cBhvr>
                                        <p:cTn id="25" dur="2000"/>
                                        <p:tgtEl>
                                          <p:spTgt spid="12"/>
                                        </p:tgtEl>
                                      </p:cBhvr>
                                    </p:animEffect>
                                    <p:set>
                                      <p:cBhvr>
                                        <p:cTn id="26" dur="1" fill="hold">
                                          <p:stCondLst>
                                            <p:cond delay="1999"/>
                                          </p:stCondLst>
                                        </p:cTn>
                                        <p:tgtEl>
                                          <p:spTgt spid="12"/>
                                        </p:tgtEl>
                                        <p:attrNameLst>
                                          <p:attrName>style.visibility</p:attrName>
                                        </p:attrNameLst>
                                      </p:cBhvr>
                                      <p:to>
                                        <p:strVal val="hidden"/>
                                      </p:to>
                                    </p:set>
                                  </p:childTnLst>
                                </p:cTn>
                              </p:par>
                              <p:par>
                                <p:cTn id="27" presetID="9"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dissolve">
                                      <p:cBhvr>
                                        <p:cTn id="29" dur="10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dissolve">
                                      <p:cBhvr>
                                        <p:cTn id="34"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55" name="Rectangle 49"/>
          <p:cNvSpPr>
            <a:spLocks/>
          </p:cNvSpPr>
          <p:nvPr/>
        </p:nvSpPr>
        <p:spPr bwMode="auto">
          <a:xfrm>
            <a:off x="376238" y="0"/>
            <a:ext cx="8077200" cy="933450"/>
          </a:xfrm>
          <a:prstGeom prst="rect">
            <a:avLst/>
          </a:prstGeom>
          <a:noFill/>
          <a:ln w="12700">
            <a:noFill/>
            <a:miter lim="800000"/>
            <a:headEnd/>
            <a:tailEnd/>
          </a:ln>
        </p:spPr>
        <p:txBody>
          <a:bodyPr lIns="38100" tIns="38100" rIns="38100" bIns="38100" anchor="ctr"/>
          <a:lstStyle/>
          <a:p>
            <a:endParaRPr lang="en-US" sz="3600" dirty="0">
              <a:solidFill>
                <a:schemeClr val="tx1"/>
              </a:solidFill>
            </a:endParaRPr>
          </a:p>
        </p:txBody>
      </p:sp>
      <p:sp>
        <p:nvSpPr>
          <p:cNvPr id="5" name="Content Placeholder 2"/>
          <p:cNvSpPr txBox="1">
            <a:spLocks/>
          </p:cNvSpPr>
          <p:nvPr/>
        </p:nvSpPr>
        <p:spPr bwMode="auto">
          <a:xfrm>
            <a:off x="609600" y="152400"/>
            <a:ext cx="8001000" cy="685800"/>
          </a:xfrm>
          <a:prstGeom prst="rect">
            <a:avLst/>
          </a:prstGeom>
          <a:noFill/>
          <a:ln w="12700">
            <a:noFill/>
            <a:miter lim="800000"/>
            <a:headEnd/>
            <a:tailEnd/>
          </a:ln>
        </p:spPr>
        <p:txBody>
          <a:bodyPr vert="horz" wrap="square" lIns="38100" tIns="38100" rIns="38100" bIns="38100" numCol="1" anchor="t" anchorCtr="0" compatLnSpc="1">
            <a:prstTxWarp prst="textNoShape">
              <a:avLst/>
            </a:prstTxWarp>
          </a:bodyPr>
          <a:lstStyle>
            <a:lvl1pPr marL="342900" indent="-342900" algn="l" rtl="0" eaLnBrk="0" fontAlgn="base" hangingPunct="0">
              <a:spcBef>
                <a:spcPts val="800"/>
              </a:spcBef>
              <a:spcAft>
                <a:spcPct val="0"/>
              </a:spcAft>
              <a:buClr>
                <a:srgbClr val="000000"/>
              </a:buClr>
              <a:buSzPct val="100000"/>
              <a:buFont typeface="Arial" charset="0"/>
              <a:buChar char="•"/>
              <a:defRPr sz="3200">
                <a:solidFill>
                  <a:schemeClr val="tx1"/>
                </a:solidFill>
                <a:latin typeface="+mn-lt"/>
                <a:ea typeface="+mn-ea"/>
                <a:cs typeface="+mn-cs"/>
                <a:sym typeface="Gill Sans Light" pitchFamily="-110" charset="0"/>
              </a:defRPr>
            </a:lvl1pPr>
            <a:lvl2pPr marL="476250" indent="-285750" algn="l" rtl="0" eaLnBrk="0" fontAlgn="base" hangingPunct="0">
              <a:spcBef>
                <a:spcPts val="700"/>
              </a:spcBef>
              <a:spcAft>
                <a:spcPct val="0"/>
              </a:spcAft>
              <a:buClr>
                <a:srgbClr val="000000"/>
              </a:buClr>
              <a:buSzPct val="100000"/>
              <a:buFont typeface="Arial" charset="0"/>
              <a:buChar char="–"/>
              <a:defRPr sz="2800">
                <a:solidFill>
                  <a:schemeClr val="tx1"/>
                </a:solidFill>
                <a:latin typeface="+mn-lt"/>
                <a:ea typeface="+mn-ea"/>
                <a:cs typeface="+mn-cs"/>
                <a:sym typeface="Gill Sans Light" pitchFamily="-110" charset="0"/>
              </a:defRPr>
            </a:lvl2pPr>
            <a:lvl3pPr marL="876300" indent="-228600" algn="l" rtl="0" eaLnBrk="0" fontAlgn="base" hangingPunct="0">
              <a:spcBef>
                <a:spcPts val="600"/>
              </a:spcBef>
              <a:spcAft>
                <a:spcPct val="0"/>
              </a:spcAft>
              <a:buClr>
                <a:srgbClr val="000000"/>
              </a:buClr>
              <a:buSzPct val="100000"/>
              <a:buFont typeface="Arial" charset="0"/>
              <a:buChar char="•"/>
              <a:defRPr sz="2400">
                <a:solidFill>
                  <a:schemeClr val="tx1"/>
                </a:solidFill>
                <a:latin typeface="+mn-lt"/>
                <a:ea typeface="+mn-ea"/>
                <a:cs typeface="+mn-cs"/>
                <a:sym typeface="Gill Sans Light" pitchFamily="-110" charset="0"/>
              </a:defRPr>
            </a:lvl3pPr>
            <a:lvl4pPr marL="1333500" indent="-228600" algn="l" rtl="0" eaLnBrk="0" fontAlgn="base" hangingPunct="0">
              <a:spcBef>
                <a:spcPts val="500"/>
              </a:spcBef>
              <a:spcAft>
                <a:spcPct val="0"/>
              </a:spcAft>
              <a:buClr>
                <a:srgbClr val="000000"/>
              </a:buClr>
              <a:buSzPct val="100000"/>
              <a:buFont typeface="Arial" charset="0"/>
              <a:buChar char="–"/>
              <a:defRPr sz="2000">
                <a:solidFill>
                  <a:schemeClr val="tx1"/>
                </a:solidFill>
                <a:latin typeface="+mn-lt"/>
                <a:ea typeface="+mn-ea"/>
                <a:cs typeface="+mn-cs"/>
                <a:sym typeface="Gill Sans Light" pitchFamily="-110" charset="0"/>
              </a:defRPr>
            </a:lvl4pPr>
            <a:lvl5pPr marL="1790700" indent="-228600" algn="l" rtl="0" eaLnBrk="0" fontAlgn="base" hangingPunct="0">
              <a:spcBef>
                <a:spcPts val="500"/>
              </a:spcBef>
              <a:spcAft>
                <a:spcPct val="0"/>
              </a:spcAft>
              <a:buClr>
                <a:srgbClr val="000000"/>
              </a:buClr>
              <a:buSzPct val="100000"/>
              <a:buFont typeface="Arial" charset="0"/>
              <a:buChar char="»"/>
              <a:defRPr sz="2000">
                <a:solidFill>
                  <a:schemeClr val="tx1"/>
                </a:solidFill>
                <a:latin typeface="+mn-lt"/>
                <a:ea typeface="+mn-ea"/>
                <a:cs typeface="+mn-cs"/>
                <a:sym typeface="Gill Sans Light" pitchFamily="-110" charset="0"/>
              </a:defRPr>
            </a:lvl5pPr>
            <a:lvl6pPr marL="2247900" indent="-228600" algn="l" rtl="0" fontAlgn="base">
              <a:spcBef>
                <a:spcPts val="500"/>
              </a:spcBef>
              <a:spcAft>
                <a:spcPct val="0"/>
              </a:spcAft>
              <a:buClr>
                <a:srgbClr val="000000"/>
              </a:buClr>
              <a:buSzPct val="100000"/>
              <a:buFont typeface="Arial" pitchFamily="-107" charset="0"/>
              <a:buChar char="»"/>
              <a:defRPr sz="2000">
                <a:solidFill>
                  <a:schemeClr val="tx1"/>
                </a:solidFill>
                <a:latin typeface="+mn-lt"/>
                <a:ea typeface="+mn-ea"/>
                <a:cs typeface="+mn-cs"/>
                <a:sym typeface="Gill Sans Light" pitchFamily="-107" charset="0"/>
              </a:defRPr>
            </a:lvl6pPr>
            <a:lvl7pPr marL="2705100" indent="-228600" algn="l" rtl="0" fontAlgn="base">
              <a:spcBef>
                <a:spcPts val="500"/>
              </a:spcBef>
              <a:spcAft>
                <a:spcPct val="0"/>
              </a:spcAft>
              <a:buClr>
                <a:srgbClr val="000000"/>
              </a:buClr>
              <a:buSzPct val="100000"/>
              <a:buFont typeface="Arial" pitchFamily="-107" charset="0"/>
              <a:buChar char="»"/>
              <a:defRPr sz="2000">
                <a:solidFill>
                  <a:schemeClr val="tx1"/>
                </a:solidFill>
                <a:latin typeface="+mn-lt"/>
                <a:ea typeface="+mn-ea"/>
                <a:cs typeface="+mn-cs"/>
                <a:sym typeface="Gill Sans Light" pitchFamily="-107" charset="0"/>
              </a:defRPr>
            </a:lvl7pPr>
            <a:lvl8pPr marL="3162300" indent="-228600" algn="l" rtl="0" fontAlgn="base">
              <a:spcBef>
                <a:spcPts val="500"/>
              </a:spcBef>
              <a:spcAft>
                <a:spcPct val="0"/>
              </a:spcAft>
              <a:buClr>
                <a:srgbClr val="000000"/>
              </a:buClr>
              <a:buSzPct val="100000"/>
              <a:buFont typeface="Arial" pitchFamily="-107" charset="0"/>
              <a:buChar char="»"/>
              <a:defRPr sz="2000">
                <a:solidFill>
                  <a:schemeClr val="tx1"/>
                </a:solidFill>
                <a:latin typeface="+mn-lt"/>
                <a:ea typeface="+mn-ea"/>
                <a:cs typeface="+mn-cs"/>
                <a:sym typeface="Gill Sans Light" pitchFamily="-107" charset="0"/>
              </a:defRPr>
            </a:lvl8pPr>
            <a:lvl9pPr marL="3619500" indent="-228600" algn="l" rtl="0" fontAlgn="base">
              <a:spcBef>
                <a:spcPts val="500"/>
              </a:spcBef>
              <a:spcAft>
                <a:spcPct val="0"/>
              </a:spcAft>
              <a:buClr>
                <a:srgbClr val="000000"/>
              </a:buClr>
              <a:buSzPct val="100000"/>
              <a:buFont typeface="Arial" pitchFamily="-107" charset="0"/>
              <a:buChar char="»"/>
              <a:defRPr sz="2000">
                <a:solidFill>
                  <a:schemeClr val="tx1"/>
                </a:solidFill>
                <a:latin typeface="+mn-lt"/>
                <a:ea typeface="+mn-ea"/>
                <a:cs typeface="+mn-cs"/>
                <a:sym typeface="Gill Sans Light" pitchFamily="-107" charset="0"/>
              </a:defRPr>
            </a:lvl9pPr>
          </a:lstStyle>
          <a:p>
            <a:pPr marL="0" indent="0">
              <a:buNone/>
            </a:pPr>
            <a:r>
              <a:rPr lang="en-US" sz="2800" b="1" dirty="0" smtClean="0">
                <a:latin typeface="Arial"/>
                <a:cs typeface="Arial"/>
              </a:rPr>
              <a:t>Social (where data isn’t quite data)</a:t>
            </a:r>
          </a:p>
        </p:txBody>
      </p:sp>
      <p:pic>
        <p:nvPicPr>
          <p:cNvPr id="2" name="Picture 1" descr="Screen shot 2012-08-24 at 10.15.4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79450"/>
            <a:ext cx="8440725" cy="5403850"/>
          </a:xfrm>
          <a:prstGeom prst="rect">
            <a:avLst/>
          </a:prstGeom>
        </p:spPr>
      </p:pic>
      <p:pic>
        <p:nvPicPr>
          <p:cNvPr id="6" name="Picture 5" descr="Screen shot 2012-08-24 at 10.15.5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779" y="1542796"/>
            <a:ext cx="8441121" cy="5404104"/>
          </a:xfrm>
          <a:prstGeom prst="rect">
            <a:avLst/>
          </a:prstGeom>
        </p:spPr>
      </p:pic>
      <p:pic>
        <p:nvPicPr>
          <p:cNvPr id="8" name="Picture 7" descr="Screen shot 2012-08-24 at 10.11.28 AM.png"/>
          <p:cNvPicPr>
            <a:picLocks noChangeAspect="1"/>
          </p:cNvPicPr>
          <p:nvPr/>
        </p:nvPicPr>
        <p:blipFill rotWithShape="1">
          <a:blip r:embed="rId4">
            <a:extLst>
              <a:ext uri="{28A0092B-C50C-407E-A947-70E740481C1C}">
                <a14:useLocalDpi xmlns:a14="http://schemas.microsoft.com/office/drawing/2010/main" val="0"/>
              </a:ext>
            </a:extLst>
          </a:blip>
          <a:srcRect b="26111"/>
          <a:stretch/>
        </p:blipFill>
        <p:spPr>
          <a:xfrm>
            <a:off x="1000861" y="933450"/>
            <a:ext cx="7203171" cy="5422900"/>
          </a:xfrm>
          <a:prstGeom prst="rect">
            <a:avLst/>
          </a:prstGeom>
          <a:ln>
            <a:solidFill>
              <a:srgbClr val="000000"/>
            </a:solidFill>
          </a:ln>
        </p:spPr>
      </p:pic>
      <p:grpSp>
        <p:nvGrpSpPr>
          <p:cNvPr id="9" name="Group 8"/>
          <p:cNvGrpSpPr/>
          <p:nvPr/>
        </p:nvGrpSpPr>
        <p:grpSpPr>
          <a:xfrm>
            <a:off x="1625600" y="838200"/>
            <a:ext cx="7264400" cy="4204192"/>
            <a:chOff x="1625600" y="1434608"/>
            <a:chExt cx="7264400" cy="4204192"/>
          </a:xfrm>
        </p:grpSpPr>
        <p:cxnSp>
          <p:nvCxnSpPr>
            <p:cNvPr id="10" name="Straight Connector 9"/>
            <p:cNvCxnSpPr/>
            <p:nvPr/>
          </p:nvCxnSpPr>
          <p:spPr>
            <a:xfrm>
              <a:off x="2578100" y="4572000"/>
              <a:ext cx="2133600" cy="10668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4711700" y="4321728"/>
              <a:ext cx="3149600" cy="1317072"/>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2" name="Picture 11" descr="Screen shot 2012-08-24 at 10.21.01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5600" y="1434608"/>
              <a:ext cx="7264400" cy="3335797"/>
            </a:xfrm>
            <a:prstGeom prst="rect">
              <a:avLst/>
            </a:prstGeom>
            <a:ln>
              <a:solidFill>
                <a:srgbClr val="000000"/>
              </a:solidFill>
            </a:ln>
          </p:spPr>
        </p:pic>
      </p:grpSp>
    </p:spTree>
    <p:extLst>
      <p:ext uri="{BB962C8B-B14F-4D97-AF65-F5344CB8AC3E}">
        <p14:creationId xmlns:p14="http://schemas.microsoft.com/office/powerpoint/2010/main" val="276644390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par>
                          <p:cTn id="8" fill="hold">
                            <p:stCondLst>
                              <p:cond delay="2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1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xit" presetSubtype="0" fill="hold" nodeType="clickEffect">
                                  <p:stCondLst>
                                    <p:cond delay="0"/>
                                  </p:stCondLst>
                                  <p:childTnLst>
                                    <p:animEffect transition="out" filter="dissolve">
                                      <p:cBhvr>
                                        <p:cTn id="15" dur="1000"/>
                                        <p:tgtEl>
                                          <p:spTgt spid="2"/>
                                        </p:tgtEl>
                                      </p:cBhvr>
                                    </p:animEffect>
                                    <p:set>
                                      <p:cBhvr>
                                        <p:cTn id="16" dur="1" fill="hold">
                                          <p:stCondLst>
                                            <p:cond delay="999"/>
                                          </p:stCondLst>
                                        </p:cTn>
                                        <p:tgtEl>
                                          <p:spTgt spid="2"/>
                                        </p:tgtEl>
                                        <p:attrNameLst>
                                          <p:attrName>style.visibility</p:attrName>
                                        </p:attrNameLst>
                                      </p:cBhvr>
                                      <p:to>
                                        <p:strVal val="hidden"/>
                                      </p:to>
                                    </p:set>
                                  </p:childTnLst>
                                </p:cTn>
                              </p:par>
                              <p:par>
                                <p:cTn id="17" presetID="9" presetClass="exit" presetSubtype="0" fill="hold" nodeType="withEffect">
                                  <p:stCondLst>
                                    <p:cond delay="0"/>
                                  </p:stCondLst>
                                  <p:childTnLst>
                                    <p:animEffect transition="out" filter="dissolve">
                                      <p:cBhvr>
                                        <p:cTn id="18" dur="1000"/>
                                        <p:tgtEl>
                                          <p:spTgt spid="6"/>
                                        </p:tgtEl>
                                      </p:cBhvr>
                                    </p:animEffect>
                                    <p:set>
                                      <p:cBhvr>
                                        <p:cTn id="19" dur="1" fill="hold">
                                          <p:stCondLst>
                                            <p:cond delay="999"/>
                                          </p:stCondLst>
                                        </p:cTn>
                                        <p:tgtEl>
                                          <p:spTgt spid="6"/>
                                        </p:tgtEl>
                                        <p:attrNameLst>
                                          <p:attrName>style.visibility</p:attrName>
                                        </p:attrNameLst>
                                      </p:cBhvr>
                                      <p:to>
                                        <p:strVal val="hidden"/>
                                      </p:to>
                                    </p:set>
                                  </p:childTnLst>
                                </p:cTn>
                              </p:par>
                              <p:par>
                                <p:cTn id="20" presetID="9"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1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bwMode="auto">
          <a:xfrm>
            <a:off x="990600" y="2819400"/>
            <a:ext cx="7086600" cy="1447800"/>
          </a:xfrm>
          <a:prstGeom prst="rect">
            <a:avLst/>
          </a:prstGeom>
          <a:noFill/>
          <a:ln w="12700">
            <a:noFill/>
            <a:miter lim="800000"/>
            <a:headEnd/>
            <a:tailEnd/>
          </a:ln>
        </p:spPr>
        <p:txBody>
          <a:bodyPr vert="horz" wrap="square" lIns="38100" tIns="38100" rIns="38100" bIns="38100" numCol="1" anchor="t" anchorCtr="0" compatLnSpc="1">
            <a:prstTxWarp prst="textNoShape">
              <a:avLst/>
            </a:prstTxWarp>
          </a:bodyPr>
          <a:lstStyle>
            <a:lvl1pPr marL="342900" indent="-342900" algn="l" rtl="0" eaLnBrk="0" fontAlgn="base" hangingPunct="0">
              <a:spcBef>
                <a:spcPts val="800"/>
              </a:spcBef>
              <a:spcAft>
                <a:spcPct val="0"/>
              </a:spcAft>
              <a:buClr>
                <a:srgbClr val="000000"/>
              </a:buClr>
              <a:buSzPct val="100000"/>
              <a:buFont typeface="Arial" charset="0"/>
              <a:buChar char="•"/>
              <a:defRPr sz="3200">
                <a:solidFill>
                  <a:schemeClr val="tx1"/>
                </a:solidFill>
                <a:latin typeface="+mn-lt"/>
                <a:ea typeface="+mn-ea"/>
                <a:cs typeface="+mn-cs"/>
                <a:sym typeface="Gill Sans Light" pitchFamily="-110" charset="0"/>
              </a:defRPr>
            </a:lvl1pPr>
            <a:lvl2pPr marL="476250" indent="-285750" algn="l" rtl="0" eaLnBrk="0" fontAlgn="base" hangingPunct="0">
              <a:spcBef>
                <a:spcPts val="700"/>
              </a:spcBef>
              <a:spcAft>
                <a:spcPct val="0"/>
              </a:spcAft>
              <a:buClr>
                <a:srgbClr val="000000"/>
              </a:buClr>
              <a:buSzPct val="100000"/>
              <a:buFont typeface="Arial" charset="0"/>
              <a:buChar char="–"/>
              <a:defRPr sz="2800">
                <a:solidFill>
                  <a:schemeClr val="tx1"/>
                </a:solidFill>
                <a:latin typeface="+mn-lt"/>
                <a:ea typeface="+mn-ea"/>
                <a:cs typeface="+mn-cs"/>
                <a:sym typeface="Gill Sans Light" pitchFamily="-110" charset="0"/>
              </a:defRPr>
            </a:lvl2pPr>
            <a:lvl3pPr marL="876300" indent="-228600" algn="l" rtl="0" eaLnBrk="0" fontAlgn="base" hangingPunct="0">
              <a:spcBef>
                <a:spcPts val="600"/>
              </a:spcBef>
              <a:spcAft>
                <a:spcPct val="0"/>
              </a:spcAft>
              <a:buClr>
                <a:srgbClr val="000000"/>
              </a:buClr>
              <a:buSzPct val="100000"/>
              <a:buFont typeface="Arial" charset="0"/>
              <a:buChar char="•"/>
              <a:defRPr sz="2400">
                <a:solidFill>
                  <a:schemeClr val="tx1"/>
                </a:solidFill>
                <a:latin typeface="+mn-lt"/>
                <a:ea typeface="+mn-ea"/>
                <a:cs typeface="+mn-cs"/>
                <a:sym typeface="Gill Sans Light" pitchFamily="-110" charset="0"/>
              </a:defRPr>
            </a:lvl3pPr>
            <a:lvl4pPr marL="1333500" indent="-228600" algn="l" rtl="0" eaLnBrk="0" fontAlgn="base" hangingPunct="0">
              <a:spcBef>
                <a:spcPts val="500"/>
              </a:spcBef>
              <a:spcAft>
                <a:spcPct val="0"/>
              </a:spcAft>
              <a:buClr>
                <a:srgbClr val="000000"/>
              </a:buClr>
              <a:buSzPct val="100000"/>
              <a:buFont typeface="Arial" charset="0"/>
              <a:buChar char="–"/>
              <a:defRPr sz="2000">
                <a:solidFill>
                  <a:schemeClr val="tx1"/>
                </a:solidFill>
                <a:latin typeface="+mn-lt"/>
                <a:ea typeface="+mn-ea"/>
                <a:cs typeface="+mn-cs"/>
                <a:sym typeface="Gill Sans Light" pitchFamily="-110" charset="0"/>
              </a:defRPr>
            </a:lvl4pPr>
            <a:lvl5pPr marL="1790700" indent="-228600" algn="l" rtl="0" eaLnBrk="0" fontAlgn="base" hangingPunct="0">
              <a:spcBef>
                <a:spcPts val="500"/>
              </a:spcBef>
              <a:spcAft>
                <a:spcPct val="0"/>
              </a:spcAft>
              <a:buClr>
                <a:srgbClr val="000000"/>
              </a:buClr>
              <a:buSzPct val="100000"/>
              <a:buFont typeface="Arial" charset="0"/>
              <a:buChar char="»"/>
              <a:defRPr sz="2000">
                <a:solidFill>
                  <a:schemeClr val="tx1"/>
                </a:solidFill>
                <a:latin typeface="+mn-lt"/>
                <a:ea typeface="+mn-ea"/>
                <a:cs typeface="+mn-cs"/>
                <a:sym typeface="Gill Sans Light" pitchFamily="-110" charset="0"/>
              </a:defRPr>
            </a:lvl5pPr>
            <a:lvl6pPr marL="2247900" indent="-228600" algn="l" rtl="0" fontAlgn="base">
              <a:spcBef>
                <a:spcPts val="500"/>
              </a:spcBef>
              <a:spcAft>
                <a:spcPct val="0"/>
              </a:spcAft>
              <a:buClr>
                <a:srgbClr val="000000"/>
              </a:buClr>
              <a:buSzPct val="100000"/>
              <a:buFont typeface="Arial" pitchFamily="-107" charset="0"/>
              <a:buChar char="»"/>
              <a:defRPr sz="2000">
                <a:solidFill>
                  <a:schemeClr val="tx1"/>
                </a:solidFill>
                <a:latin typeface="+mn-lt"/>
                <a:ea typeface="+mn-ea"/>
                <a:cs typeface="+mn-cs"/>
                <a:sym typeface="Gill Sans Light" pitchFamily="-107" charset="0"/>
              </a:defRPr>
            </a:lvl6pPr>
            <a:lvl7pPr marL="2705100" indent="-228600" algn="l" rtl="0" fontAlgn="base">
              <a:spcBef>
                <a:spcPts val="500"/>
              </a:spcBef>
              <a:spcAft>
                <a:spcPct val="0"/>
              </a:spcAft>
              <a:buClr>
                <a:srgbClr val="000000"/>
              </a:buClr>
              <a:buSzPct val="100000"/>
              <a:buFont typeface="Arial" pitchFamily="-107" charset="0"/>
              <a:buChar char="»"/>
              <a:defRPr sz="2000">
                <a:solidFill>
                  <a:schemeClr val="tx1"/>
                </a:solidFill>
                <a:latin typeface="+mn-lt"/>
                <a:ea typeface="+mn-ea"/>
                <a:cs typeface="+mn-cs"/>
                <a:sym typeface="Gill Sans Light" pitchFamily="-107" charset="0"/>
              </a:defRPr>
            </a:lvl7pPr>
            <a:lvl8pPr marL="3162300" indent="-228600" algn="l" rtl="0" fontAlgn="base">
              <a:spcBef>
                <a:spcPts val="500"/>
              </a:spcBef>
              <a:spcAft>
                <a:spcPct val="0"/>
              </a:spcAft>
              <a:buClr>
                <a:srgbClr val="000000"/>
              </a:buClr>
              <a:buSzPct val="100000"/>
              <a:buFont typeface="Arial" pitchFamily="-107" charset="0"/>
              <a:buChar char="»"/>
              <a:defRPr sz="2000">
                <a:solidFill>
                  <a:schemeClr val="tx1"/>
                </a:solidFill>
                <a:latin typeface="+mn-lt"/>
                <a:ea typeface="+mn-ea"/>
                <a:cs typeface="+mn-cs"/>
                <a:sym typeface="Gill Sans Light" pitchFamily="-107" charset="0"/>
              </a:defRPr>
            </a:lvl8pPr>
            <a:lvl9pPr marL="3619500" indent="-228600" algn="l" rtl="0" fontAlgn="base">
              <a:spcBef>
                <a:spcPts val="500"/>
              </a:spcBef>
              <a:spcAft>
                <a:spcPct val="0"/>
              </a:spcAft>
              <a:buClr>
                <a:srgbClr val="000000"/>
              </a:buClr>
              <a:buSzPct val="100000"/>
              <a:buFont typeface="Arial" pitchFamily="-107" charset="0"/>
              <a:buChar char="»"/>
              <a:defRPr sz="2000">
                <a:solidFill>
                  <a:schemeClr val="tx1"/>
                </a:solidFill>
                <a:latin typeface="+mn-lt"/>
                <a:ea typeface="+mn-ea"/>
                <a:cs typeface="+mn-cs"/>
                <a:sym typeface="Gill Sans Light" pitchFamily="-107" charset="0"/>
              </a:defRPr>
            </a:lvl9pPr>
          </a:lstStyle>
          <a:p>
            <a:pPr marL="0" indent="0" algn="ctr">
              <a:buNone/>
            </a:pPr>
            <a:r>
              <a:rPr lang="en-US" b="1" dirty="0" smtClean="0">
                <a:latin typeface="Arial"/>
                <a:cs typeface="Arial"/>
              </a:rPr>
              <a:t>The Story is The Last Mile in Understanding Big Data</a:t>
            </a:r>
          </a:p>
        </p:txBody>
      </p:sp>
    </p:spTree>
    <p:extLst>
      <p:ext uri="{BB962C8B-B14F-4D97-AF65-F5344CB8AC3E}">
        <p14:creationId xmlns:p14="http://schemas.microsoft.com/office/powerpoint/2010/main" val="45822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r>
              <a:rPr lang="en-US" sz="2800" dirty="0" smtClean="0"/>
              <a:t>Leveraging the Story</a:t>
            </a:r>
            <a:endParaRPr lang="en-US" sz="2800" dirty="0"/>
          </a:p>
        </p:txBody>
      </p:sp>
      <p:sp>
        <p:nvSpPr>
          <p:cNvPr id="4" name="Slide Number Placeholder 3"/>
          <p:cNvSpPr>
            <a:spLocks noGrp="1"/>
          </p:cNvSpPr>
          <p:nvPr>
            <p:ph type="sldNum" sz="quarter" idx="12"/>
          </p:nvPr>
        </p:nvSpPr>
        <p:spPr/>
        <p:txBody>
          <a:bodyPr/>
          <a:lstStyle/>
          <a:p>
            <a:fld id="{289E6814-F8DF-7C4D-A41F-6D1E38AEA027}" type="slidenum">
              <a:rPr lang="en-US" smtClean="0"/>
              <a:t>14</a:t>
            </a:fld>
            <a:endParaRPr lang="en-US"/>
          </a:p>
        </p:txBody>
      </p:sp>
      <p:grpSp>
        <p:nvGrpSpPr>
          <p:cNvPr id="8" name="Group 7"/>
          <p:cNvGrpSpPr/>
          <p:nvPr/>
        </p:nvGrpSpPr>
        <p:grpSpPr>
          <a:xfrm>
            <a:off x="511353" y="1238250"/>
            <a:ext cx="8175447" cy="5118100"/>
            <a:chOff x="511353" y="1238250"/>
            <a:chExt cx="8175447" cy="5118100"/>
          </a:xfrm>
        </p:grpSpPr>
        <p:pic>
          <p:nvPicPr>
            <p:cNvPr id="5" name="Picture 4" descr="Screen shot 2012-08-24 at 3.37.2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353" y="1238250"/>
              <a:ext cx="8175447" cy="5118100"/>
            </a:xfrm>
            <a:prstGeom prst="rect">
              <a:avLst/>
            </a:prstGeom>
          </p:spPr>
        </p:pic>
        <p:sp>
          <p:nvSpPr>
            <p:cNvPr id="6" name="Rectangle 5"/>
            <p:cNvSpPr/>
            <p:nvPr/>
          </p:nvSpPr>
          <p:spPr>
            <a:xfrm>
              <a:off x="5067300" y="5702300"/>
              <a:ext cx="3327400" cy="482600"/>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5727777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Impact</a:t>
            </a:r>
            <a:endParaRPr lang="en-US" sz="2800" dirty="0"/>
          </a:p>
        </p:txBody>
      </p:sp>
      <p:sp>
        <p:nvSpPr>
          <p:cNvPr id="3" name="Content Placeholder 2"/>
          <p:cNvSpPr>
            <a:spLocks noGrp="1"/>
          </p:cNvSpPr>
          <p:nvPr>
            <p:ph idx="1"/>
          </p:nvPr>
        </p:nvSpPr>
        <p:spPr/>
        <p:txBody>
          <a:bodyPr/>
          <a:lstStyle/>
          <a:p>
            <a:r>
              <a:rPr lang="en-US" sz="2400" dirty="0"/>
              <a:t>Immediate and natural communication of data-driven insight with stakeholders</a:t>
            </a:r>
          </a:p>
          <a:p>
            <a:pPr marL="800100" lvl="1" indent="-342900">
              <a:buFont typeface="Arial"/>
              <a:buChar char="•"/>
            </a:pPr>
            <a:r>
              <a:rPr lang="en-US" dirty="0"/>
              <a:t>Clients</a:t>
            </a:r>
          </a:p>
          <a:p>
            <a:pPr marL="800100" lvl="1" indent="-342900">
              <a:buFont typeface="Arial"/>
              <a:buChar char="•"/>
            </a:pPr>
            <a:r>
              <a:rPr lang="en-US" dirty="0"/>
              <a:t>Individuals</a:t>
            </a:r>
          </a:p>
          <a:p>
            <a:pPr marL="800100" lvl="1" indent="-342900">
              <a:buFont typeface="Arial"/>
              <a:buChar char="•"/>
            </a:pPr>
            <a:r>
              <a:rPr lang="en-US" dirty="0"/>
              <a:t>Department Heads</a:t>
            </a:r>
          </a:p>
          <a:p>
            <a:pPr marL="800100" lvl="1" indent="-342900">
              <a:buFont typeface="Arial"/>
              <a:buChar char="•"/>
            </a:pPr>
            <a:r>
              <a:rPr lang="en-US" dirty="0"/>
              <a:t>Executives</a:t>
            </a:r>
          </a:p>
          <a:p>
            <a:r>
              <a:rPr lang="en-US" sz="2400" dirty="0"/>
              <a:t>Utilization of data assets that are going to waste</a:t>
            </a:r>
          </a:p>
          <a:p>
            <a:r>
              <a:rPr lang="en-US" sz="2400" dirty="0"/>
              <a:t>Identification of insights that are currently unseen</a:t>
            </a:r>
          </a:p>
          <a:p>
            <a:r>
              <a:rPr lang="en-US" sz="2400" dirty="0"/>
              <a:t>Powerful amplification of the impact of data generated by automated systems</a:t>
            </a:r>
          </a:p>
          <a:p>
            <a:pPr marL="0" indent="0">
              <a:buNone/>
            </a:pPr>
            <a:endParaRPr lang="en-US" dirty="0"/>
          </a:p>
        </p:txBody>
      </p:sp>
    </p:spTree>
    <p:extLst>
      <p:ext uri="{BB962C8B-B14F-4D97-AF65-F5344CB8AC3E}">
        <p14:creationId xmlns:p14="http://schemas.microsoft.com/office/powerpoint/2010/main" val="76726630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bwMode="auto">
          <a:xfrm>
            <a:off x="990600" y="2819400"/>
            <a:ext cx="7086600" cy="990600"/>
          </a:xfrm>
          <a:prstGeom prst="rect">
            <a:avLst/>
          </a:prstGeom>
          <a:noFill/>
          <a:ln w="12700">
            <a:noFill/>
            <a:miter lim="800000"/>
            <a:headEnd/>
            <a:tailEnd/>
          </a:ln>
        </p:spPr>
        <p:txBody>
          <a:bodyPr vert="horz" wrap="square" lIns="38100" tIns="38100" rIns="38100" bIns="38100" numCol="1" anchor="ctr" anchorCtr="0" compatLnSpc="1">
            <a:prstTxWarp prst="textNoShape">
              <a:avLst/>
            </a:prstTxWarp>
          </a:bodyPr>
          <a:lstStyle>
            <a:lvl1pPr marL="342900" indent="-342900" algn="l" rtl="0" eaLnBrk="0" fontAlgn="base" hangingPunct="0">
              <a:spcBef>
                <a:spcPts val="800"/>
              </a:spcBef>
              <a:spcAft>
                <a:spcPct val="0"/>
              </a:spcAft>
              <a:buClr>
                <a:srgbClr val="000000"/>
              </a:buClr>
              <a:buSzPct val="100000"/>
              <a:buFont typeface="Arial" charset="0"/>
              <a:buChar char="•"/>
              <a:defRPr sz="3200">
                <a:solidFill>
                  <a:schemeClr val="tx1"/>
                </a:solidFill>
                <a:latin typeface="+mn-lt"/>
                <a:ea typeface="+mn-ea"/>
                <a:cs typeface="+mn-cs"/>
                <a:sym typeface="Gill Sans Light" pitchFamily="-110" charset="0"/>
              </a:defRPr>
            </a:lvl1pPr>
            <a:lvl2pPr marL="476250" indent="-285750" algn="l" rtl="0" eaLnBrk="0" fontAlgn="base" hangingPunct="0">
              <a:spcBef>
                <a:spcPts val="700"/>
              </a:spcBef>
              <a:spcAft>
                <a:spcPct val="0"/>
              </a:spcAft>
              <a:buClr>
                <a:srgbClr val="000000"/>
              </a:buClr>
              <a:buSzPct val="100000"/>
              <a:buFont typeface="Arial" charset="0"/>
              <a:buChar char="–"/>
              <a:defRPr sz="2800">
                <a:solidFill>
                  <a:schemeClr val="tx1"/>
                </a:solidFill>
                <a:latin typeface="+mn-lt"/>
                <a:ea typeface="+mn-ea"/>
                <a:cs typeface="+mn-cs"/>
                <a:sym typeface="Gill Sans Light" pitchFamily="-110" charset="0"/>
              </a:defRPr>
            </a:lvl2pPr>
            <a:lvl3pPr marL="876300" indent="-228600" algn="l" rtl="0" eaLnBrk="0" fontAlgn="base" hangingPunct="0">
              <a:spcBef>
                <a:spcPts val="600"/>
              </a:spcBef>
              <a:spcAft>
                <a:spcPct val="0"/>
              </a:spcAft>
              <a:buClr>
                <a:srgbClr val="000000"/>
              </a:buClr>
              <a:buSzPct val="100000"/>
              <a:buFont typeface="Arial" charset="0"/>
              <a:buChar char="•"/>
              <a:defRPr sz="2400">
                <a:solidFill>
                  <a:schemeClr val="tx1"/>
                </a:solidFill>
                <a:latin typeface="+mn-lt"/>
                <a:ea typeface="+mn-ea"/>
                <a:cs typeface="+mn-cs"/>
                <a:sym typeface="Gill Sans Light" pitchFamily="-110" charset="0"/>
              </a:defRPr>
            </a:lvl3pPr>
            <a:lvl4pPr marL="1333500" indent="-228600" algn="l" rtl="0" eaLnBrk="0" fontAlgn="base" hangingPunct="0">
              <a:spcBef>
                <a:spcPts val="500"/>
              </a:spcBef>
              <a:spcAft>
                <a:spcPct val="0"/>
              </a:spcAft>
              <a:buClr>
                <a:srgbClr val="000000"/>
              </a:buClr>
              <a:buSzPct val="100000"/>
              <a:buFont typeface="Arial" charset="0"/>
              <a:buChar char="–"/>
              <a:defRPr sz="2000">
                <a:solidFill>
                  <a:schemeClr val="tx1"/>
                </a:solidFill>
                <a:latin typeface="+mn-lt"/>
                <a:ea typeface="+mn-ea"/>
                <a:cs typeface="+mn-cs"/>
                <a:sym typeface="Gill Sans Light" pitchFamily="-110" charset="0"/>
              </a:defRPr>
            </a:lvl4pPr>
            <a:lvl5pPr marL="1790700" indent="-228600" algn="l" rtl="0" eaLnBrk="0" fontAlgn="base" hangingPunct="0">
              <a:spcBef>
                <a:spcPts val="500"/>
              </a:spcBef>
              <a:spcAft>
                <a:spcPct val="0"/>
              </a:spcAft>
              <a:buClr>
                <a:srgbClr val="000000"/>
              </a:buClr>
              <a:buSzPct val="100000"/>
              <a:buFont typeface="Arial" charset="0"/>
              <a:buChar char="»"/>
              <a:defRPr sz="2000">
                <a:solidFill>
                  <a:schemeClr val="tx1"/>
                </a:solidFill>
                <a:latin typeface="+mn-lt"/>
                <a:ea typeface="+mn-ea"/>
                <a:cs typeface="+mn-cs"/>
                <a:sym typeface="Gill Sans Light" pitchFamily="-110" charset="0"/>
              </a:defRPr>
            </a:lvl5pPr>
            <a:lvl6pPr marL="2247900" indent="-228600" algn="l" rtl="0" fontAlgn="base">
              <a:spcBef>
                <a:spcPts val="500"/>
              </a:spcBef>
              <a:spcAft>
                <a:spcPct val="0"/>
              </a:spcAft>
              <a:buClr>
                <a:srgbClr val="000000"/>
              </a:buClr>
              <a:buSzPct val="100000"/>
              <a:buFont typeface="Arial" pitchFamily="-107" charset="0"/>
              <a:buChar char="»"/>
              <a:defRPr sz="2000">
                <a:solidFill>
                  <a:schemeClr val="tx1"/>
                </a:solidFill>
                <a:latin typeface="+mn-lt"/>
                <a:ea typeface="+mn-ea"/>
                <a:cs typeface="+mn-cs"/>
                <a:sym typeface="Gill Sans Light" pitchFamily="-107" charset="0"/>
              </a:defRPr>
            </a:lvl6pPr>
            <a:lvl7pPr marL="2705100" indent="-228600" algn="l" rtl="0" fontAlgn="base">
              <a:spcBef>
                <a:spcPts val="500"/>
              </a:spcBef>
              <a:spcAft>
                <a:spcPct val="0"/>
              </a:spcAft>
              <a:buClr>
                <a:srgbClr val="000000"/>
              </a:buClr>
              <a:buSzPct val="100000"/>
              <a:buFont typeface="Arial" pitchFamily="-107" charset="0"/>
              <a:buChar char="»"/>
              <a:defRPr sz="2000">
                <a:solidFill>
                  <a:schemeClr val="tx1"/>
                </a:solidFill>
                <a:latin typeface="+mn-lt"/>
                <a:ea typeface="+mn-ea"/>
                <a:cs typeface="+mn-cs"/>
                <a:sym typeface="Gill Sans Light" pitchFamily="-107" charset="0"/>
              </a:defRPr>
            </a:lvl7pPr>
            <a:lvl8pPr marL="3162300" indent="-228600" algn="l" rtl="0" fontAlgn="base">
              <a:spcBef>
                <a:spcPts val="500"/>
              </a:spcBef>
              <a:spcAft>
                <a:spcPct val="0"/>
              </a:spcAft>
              <a:buClr>
                <a:srgbClr val="000000"/>
              </a:buClr>
              <a:buSzPct val="100000"/>
              <a:buFont typeface="Arial" pitchFamily="-107" charset="0"/>
              <a:buChar char="»"/>
              <a:defRPr sz="2000">
                <a:solidFill>
                  <a:schemeClr val="tx1"/>
                </a:solidFill>
                <a:latin typeface="+mn-lt"/>
                <a:ea typeface="+mn-ea"/>
                <a:cs typeface="+mn-cs"/>
                <a:sym typeface="Gill Sans Light" pitchFamily="-107" charset="0"/>
              </a:defRPr>
            </a:lvl8pPr>
            <a:lvl9pPr marL="3619500" indent="-228600" algn="l" rtl="0" fontAlgn="base">
              <a:spcBef>
                <a:spcPts val="500"/>
              </a:spcBef>
              <a:spcAft>
                <a:spcPct val="0"/>
              </a:spcAft>
              <a:buClr>
                <a:srgbClr val="000000"/>
              </a:buClr>
              <a:buSzPct val="100000"/>
              <a:buFont typeface="Arial" pitchFamily="-107" charset="0"/>
              <a:buChar char="»"/>
              <a:defRPr sz="2000">
                <a:solidFill>
                  <a:schemeClr val="tx1"/>
                </a:solidFill>
                <a:latin typeface="+mn-lt"/>
                <a:ea typeface="+mn-ea"/>
                <a:cs typeface="+mn-cs"/>
                <a:sym typeface="Gill Sans Light" pitchFamily="-107" charset="0"/>
              </a:defRPr>
            </a:lvl9pPr>
          </a:lstStyle>
          <a:p>
            <a:pPr marL="0" indent="0" algn="ctr">
              <a:buNone/>
            </a:pPr>
            <a:r>
              <a:rPr lang="en-US" b="1" dirty="0" smtClean="0">
                <a:latin typeface="Arial"/>
                <a:cs typeface="Arial"/>
              </a:rPr>
              <a:t>If You Have Data,</a:t>
            </a:r>
            <a:r>
              <a:rPr lang="en-US" b="1" dirty="0">
                <a:latin typeface="Arial"/>
                <a:cs typeface="Arial"/>
              </a:rPr>
              <a:t/>
            </a:r>
            <a:br>
              <a:rPr lang="en-US" b="1" dirty="0">
                <a:latin typeface="Arial"/>
                <a:cs typeface="Arial"/>
              </a:rPr>
            </a:br>
            <a:r>
              <a:rPr lang="en-US" b="1" dirty="0" smtClean="0">
                <a:latin typeface="Arial"/>
                <a:cs typeface="Arial"/>
              </a:rPr>
              <a:t>We Can Tell its Story</a:t>
            </a:r>
          </a:p>
        </p:txBody>
      </p:sp>
    </p:spTree>
    <p:extLst>
      <p:ext uri="{BB962C8B-B14F-4D97-AF65-F5344CB8AC3E}">
        <p14:creationId xmlns:p14="http://schemas.microsoft.com/office/powerpoint/2010/main" val="2102493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441874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bwMode="auto">
          <a:xfrm>
            <a:off x="1181100" y="2823634"/>
            <a:ext cx="6819900" cy="1185333"/>
          </a:xfrm>
          <a:prstGeom prst="rect">
            <a:avLst/>
          </a:prstGeom>
          <a:noFill/>
          <a:ln w="12700">
            <a:noFill/>
            <a:miter lim="800000"/>
            <a:headEnd/>
            <a:tailEnd/>
          </a:ln>
        </p:spPr>
        <p:txBody>
          <a:bodyPr vert="horz" wrap="square" lIns="38100" tIns="38100" rIns="38100" bIns="38100" numCol="1" anchor="t" anchorCtr="0" compatLnSpc="1">
            <a:prstTxWarp prst="textNoShape">
              <a:avLst/>
            </a:prstTxWarp>
          </a:bodyPr>
          <a:lstStyle>
            <a:lvl1pPr marL="342900" indent="-342900" algn="l" rtl="0" eaLnBrk="0" fontAlgn="base" hangingPunct="0">
              <a:spcBef>
                <a:spcPts val="800"/>
              </a:spcBef>
              <a:spcAft>
                <a:spcPct val="0"/>
              </a:spcAft>
              <a:buClr>
                <a:srgbClr val="000000"/>
              </a:buClr>
              <a:buSzPct val="100000"/>
              <a:buFont typeface="Arial" charset="0"/>
              <a:buChar char="•"/>
              <a:defRPr sz="3200">
                <a:solidFill>
                  <a:schemeClr val="tx1"/>
                </a:solidFill>
                <a:latin typeface="+mn-lt"/>
                <a:ea typeface="+mn-ea"/>
                <a:cs typeface="+mn-cs"/>
                <a:sym typeface="Gill Sans Light" pitchFamily="-110" charset="0"/>
              </a:defRPr>
            </a:lvl1pPr>
            <a:lvl2pPr marL="476250" indent="-285750" algn="l" rtl="0" eaLnBrk="0" fontAlgn="base" hangingPunct="0">
              <a:spcBef>
                <a:spcPts val="700"/>
              </a:spcBef>
              <a:spcAft>
                <a:spcPct val="0"/>
              </a:spcAft>
              <a:buClr>
                <a:srgbClr val="000000"/>
              </a:buClr>
              <a:buSzPct val="100000"/>
              <a:buFont typeface="Arial" charset="0"/>
              <a:buChar char="–"/>
              <a:defRPr sz="2800">
                <a:solidFill>
                  <a:schemeClr val="tx1"/>
                </a:solidFill>
                <a:latin typeface="+mn-lt"/>
                <a:ea typeface="+mn-ea"/>
                <a:cs typeface="+mn-cs"/>
                <a:sym typeface="Gill Sans Light" pitchFamily="-110" charset="0"/>
              </a:defRPr>
            </a:lvl2pPr>
            <a:lvl3pPr marL="876300" indent="-228600" algn="l" rtl="0" eaLnBrk="0" fontAlgn="base" hangingPunct="0">
              <a:spcBef>
                <a:spcPts val="600"/>
              </a:spcBef>
              <a:spcAft>
                <a:spcPct val="0"/>
              </a:spcAft>
              <a:buClr>
                <a:srgbClr val="000000"/>
              </a:buClr>
              <a:buSzPct val="100000"/>
              <a:buFont typeface="Arial" charset="0"/>
              <a:buChar char="•"/>
              <a:defRPr sz="2400">
                <a:solidFill>
                  <a:schemeClr val="tx1"/>
                </a:solidFill>
                <a:latin typeface="+mn-lt"/>
                <a:ea typeface="+mn-ea"/>
                <a:cs typeface="+mn-cs"/>
                <a:sym typeface="Gill Sans Light" pitchFamily="-110" charset="0"/>
              </a:defRPr>
            </a:lvl3pPr>
            <a:lvl4pPr marL="1333500" indent="-228600" algn="l" rtl="0" eaLnBrk="0" fontAlgn="base" hangingPunct="0">
              <a:spcBef>
                <a:spcPts val="500"/>
              </a:spcBef>
              <a:spcAft>
                <a:spcPct val="0"/>
              </a:spcAft>
              <a:buClr>
                <a:srgbClr val="000000"/>
              </a:buClr>
              <a:buSzPct val="100000"/>
              <a:buFont typeface="Arial" charset="0"/>
              <a:buChar char="–"/>
              <a:defRPr sz="2000">
                <a:solidFill>
                  <a:schemeClr val="tx1"/>
                </a:solidFill>
                <a:latin typeface="+mn-lt"/>
                <a:ea typeface="+mn-ea"/>
                <a:cs typeface="+mn-cs"/>
                <a:sym typeface="Gill Sans Light" pitchFamily="-110" charset="0"/>
              </a:defRPr>
            </a:lvl4pPr>
            <a:lvl5pPr marL="1790700" indent="-228600" algn="l" rtl="0" eaLnBrk="0" fontAlgn="base" hangingPunct="0">
              <a:spcBef>
                <a:spcPts val="500"/>
              </a:spcBef>
              <a:spcAft>
                <a:spcPct val="0"/>
              </a:spcAft>
              <a:buClr>
                <a:srgbClr val="000000"/>
              </a:buClr>
              <a:buSzPct val="100000"/>
              <a:buFont typeface="Arial" charset="0"/>
              <a:buChar char="»"/>
              <a:defRPr sz="2000">
                <a:solidFill>
                  <a:schemeClr val="tx1"/>
                </a:solidFill>
                <a:latin typeface="+mn-lt"/>
                <a:ea typeface="+mn-ea"/>
                <a:cs typeface="+mn-cs"/>
                <a:sym typeface="Gill Sans Light" pitchFamily="-110" charset="0"/>
              </a:defRPr>
            </a:lvl5pPr>
            <a:lvl6pPr marL="2247900" indent="-228600" algn="l" rtl="0" fontAlgn="base">
              <a:spcBef>
                <a:spcPts val="500"/>
              </a:spcBef>
              <a:spcAft>
                <a:spcPct val="0"/>
              </a:spcAft>
              <a:buClr>
                <a:srgbClr val="000000"/>
              </a:buClr>
              <a:buSzPct val="100000"/>
              <a:buFont typeface="Arial" pitchFamily="-107" charset="0"/>
              <a:buChar char="»"/>
              <a:defRPr sz="2000">
                <a:solidFill>
                  <a:schemeClr val="tx1"/>
                </a:solidFill>
                <a:latin typeface="+mn-lt"/>
                <a:ea typeface="+mn-ea"/>
                <a:cs typeface="+mn-cs"/>
                <a:sym typeface="Gill Sans Light" pitchFamily="-107" charset="0"/>
              </a:defRPr>
            </a:lvl6pPr>
            <a:lvl7pPr marL="2705100" indent="-228600" algn="l" rtl="0" fontAlgn="base">
              <a:spcBef>
                <a:spcPts val="500"/>
              </a:spcBef>
              <a:spcAft>
                <a:spcPct val="0"/>
              </a:spcAft>
              <a:buClr>
                <a:srgbClr val="000000"/>
              </a:buClr>
              <a:buSzPct val="100000"/>
              <a:buFont typeface="Arial" pitchFamily="-107" charset="0"/>
              <a:buChar char="»"/>
              <a:defRPr sz="2000">
                <a:solidFill>
                  <a:schemeClr val="tx1"/>
                </a:solidFill>
                <a:latin typeface="+mn-lt"/>
                <a:ea typeface="+mn-ea"/>
                <a:cs typeface="+mn-cs"/>
                <a:sym typeface="Gill Sans Light" pitchFamily="-107" charset="0"/>
              </a:defRPr>
            </a:lvl7pPr>
            <a:lvl8pPr marL="3162300" indent="-228600" algn="l" rtl="0" fontAlgn="base">
              <a:spcBef>
                <a:spcPts val="500"/>
              </a:spcBef>
              <a:spcAft>
                <a:spcPct val="0"/>
              </a:spcAft>
              <a:buClr>
                <a:srgbClr val="000000"/>
              </a:buClr>
              <a:buSzPct val="100000"/>
              <a:buFont typeface="Arial" pitchFamily="-107" charset="0"/>
              <a:buChar char="»"/>
              <a:defRPr sz="2000">
                <a:solidFill>
                  <a:schemeClr val="tx1"/>
                </a:solidFill>
                <a:latin typeface="+mn-lt"/>
                <a:ea typeface="+mn-ea"/>
                <a:cs typeface="+mn-cs"/>
                <a:sym typeface="Gill Sans Light" pitchFamily="-107" charset="0"/>
              </a:defRPr>
            </a:lvl8pPr>
            <a:lvl9pPr marL="3619500" indent="-228600" algn="l" rtl="0" fontAlgn="base">
              <a:spcBef>
                <a:spcPts val="500"/>
              </a:spcBef>
              <a:spcAft>
                <a:spcPct val="0"/>
              </a:spcAft>
              <a:buClr>
                <a:srgbClr val="000000"/>
              </a:buClr>
              <a:buSzPct val="100000"/>
              <a:buFont typeface="Arial" pitchFamily="-107" charset="0"/>
              <a:buChar char="»"/>
              <a:defRPr sz="2000">
                <a:solidFill>
                  <a:schemeClr val="tx1"/>
                </a:solidFill>
                <a:latin typeface="+mn-lt"/>
                <a:ea typeface="+mn-ea"/>
                <a:cs typeface="+mn-cs"/>
                <a:sym typeface="Gill Sans Light" pitchFamily="-107" charset="0"/>
              </a:defRPr>
            </a:lvl9pPr>
          </a:lstStyle>
          <a:p>
            <a:pPr marL="0" indent="0" algn="ctr">
              <a:buNone/>
            </a:pPr>
            <a:r>
              <a:rPr lang="en-US" b="1" dirty="0" smtClean="0">
                <a:latin typeface="Arial"/>
                <a:cs typeface="Arial"/>
              </a:rPr>
              <a:t>We Transform Data into Stories and Insight</a:t>
            </a:r>
          </a:p>
        </p:txBody>
      </p:sp>
    </p:spTree>
    <p:extLst>
      <p:ext uri="{BB962C8B-B14F-4D97-AF65-F5344CB8AC3E}">
        <p14:creationId xmlns:p14="http://schemas.microsoft.com/office/powerpoint/2010/main" val="29976749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bwMode="auto">
          <a:xfrm>
            <a:off x="990600" y="2971800"/>
            <a:ext cx="7086600" cy="914400"/>
          </a:xfrm>
          <a:prstGeom prst="rect">
            <a:avLst/>
          </a:prstGeom>
          <a:noFill/>
          <a:ln w="12700">
            <a:noFill/>
            <a:miter lim="800000"/>
            <a:headEnd/>
            <a:tailEnd/>
          </a:ln>
        </p:spPr>
        <p:txBody>
          <a:bodyPr vert="horz" wrap="square" lIns="38100" tIns="38100" rIns="38100" bIns="38100" numCol="1" anchor="t" anchorCtr="0" compatLnSpc="1">
            <a:prstTxWarp prst="textNoShape">
              <a:avLst/>
            </a:prstTxWarp>
          </a:bodyPr>
          <a:lstStyle>
            <a:lvl1pPr marL="342900" indent="-342900" algn="l" rtl="0" eaLnBrk="0" fontAlgn="base" hangingPunct="0">
              <a:spcBef>
                <a:spcPts val="800"/>
              </a:spcBef>
              <a:spcAft>
                <a:spcPct val="0"/>
              </a:spcAft>
              <a:buClr>
                <a:srgbClr val="000000"/>
              </a:buClr>
              <a:buSzPct val="100000"/>
              <a:buFont typeface="Arial" charset="0"/>
              <a:buChar char="•"/>
              <a:defRPr sz="3200">
                <a:solidFill>
                  <a:schemeClr val="tx1"/>
                </a:solidFill>
                <a:latin typeface="+mn-lt"/>
                <a:ea typeface="+mn-ea"/>
                <a:cs typeface="+mn-cs"/>
                <a:sym typeface="Gill Sans Light" pitchFamily="-110" charset="0"/>
              </a:defRPr>
            </a:lvl1pPr>
            <a:lvl2pPr marL="476250" indent="-285750" algn="l" rtl="0" eaLnBrk="0" fontAlgn="base" hangingPunct="0">
              <a:spcBef>
                <a:spcPts val="700"/>
              </a:spcBef>
              <a:spcAft>
                <a:spcPct val="0"/>
              </a:spcAft>
              <a:buClr>
                <a:srgbClr val="000000"/>
              </a:buClr>
              <a:buSzPct val="100000"/>
              <a:buFont typeface="Arial" charset="0"/>
              <a:buChar char="–"/>
              <a:defRPr sz="2800">
                <a:solidFill>
                  <a:schemeClr val="tx1"/>
                </a:solidFill>
                <a:latin typeface="+mn-lt"/>
                <a:ea typeface="+mn-ea"/>
                <a:cs typeface="+mn-cs"/>
                <a:sym typeface="Gill Sans Light" pitchFamily="-110" charset="0"/>
              </a:defRPr>
            </a:lvl2pPr>
            <a:lvl3pPr marL="876300" indent="-228600" algn="l" rtl="0" eaLnBrk="0" fontAlgn="base" hangingPunct="0">
              <a:spcBef>
                <a:spcPts val="600"/>
              </a:spcBef>
              <a:spcAft>
                <a:spcPct val="0"/>
              </a:spcAft>
              <a:buClr>
                <a:srgbClr val="000000"/>
              </a:buClr>
              <a:buSzPct val="100000"/>
              <a:buFont typeface="Arial" charset="0"/>
              <a:buChar char="•"/>
              <a:defRPr sz="2400">
                <a:solidFill>
                  <a:schemeClr val="tx1"/>
                </a:solidFill>
                <a:latin typeface="+mn-lt"/>
                <a:ea typeface="+mn-ea"/>
                <a:cs typeface="+mn-cs"/>
                <a:sym typeface="Gill Sans Light" pitchFamily="-110" charset="0"/>
              </a:defRPr>
            </a:lvl3pPr>
            <a:lvl4pPr marL="1333500" indent="-228600" algn="l" rtl="0" eaLnBrk="0" fontAlgn="base" hangingPunct="0">
              <a:spcBef>
                <a:spcPts val="500"/>
              </a:spcBef>
              <a:spcAft>
                <a:spcPct val="0"/>
              </a:spcAft>
              <a:buClr>
                <a:srgbClr val="000000"/>
              </a:buClr>
              <a:buSzPct val="100000"/>
              <a:buFont typeface="Arial" charset="0"/>
              <a:buChar char="–"/>
              <a:defRPr sz="2000">
                <a:solidFill>
                  <a:schemeClr val="tx1"/>
                </a:solidFill>
                <a:latin typeface="+mn-lt"/>
                <a:ea typeface="+mn-ea"/>
                <a:cs typeface="+mn-cs"/>
                <a:sym typeface="Gill Sans Light" pitchFamily="-110" charset="0"/>
              </a:defRPr>
            </a:lvl4pPr>
            <a:lvl5pPr marL="1790700" indent="-228600" algn="l" rtl="0" eaLnBrk="0" fontAlgn="base" hangingPunct="0">
              <a:spcBef>
                <a:spcPts val="500"/>
              </a:spcBef>
              <a:spcAft>
                <a:spcPct val="0"/>
              </a:spcAft>
              <a:buClr>
                <a:srgbClr val="000000"/>
              </a:buClr>
              <a:buSzPct val="100000"/>
              <a:buFont typeface="Arial" charset="0"/>
              <a:buChar char="»"/>
              <a:defRPr sz="2000">
                <a:solidFill>
                  <a:schemeClr val="tx1"/>
                </a:solidFill>
                <a:latin typeface="+mn-lt"/>
                <a:ea typeface="+mn-ea"/>
                <a:cs typeface="+mn-cs"/>
                <a:sym typeface="Gill Sans Light" pitchFamily="-110" charset="0"/>
              </a:defRPr>
            </a:lvl5pPr>
            <a:lvl6pPr marL="2247900" indent="-228600" algn="l" rtl="0" fontAlgn="base">
              <a:spcBef>
                <a:spcPts val="500"/>
              </a:spcBef>
              <a:spcAft>
                <a:spcPct val="0"/>
              </a:spcAft>
              <a:buClr>
                <a:srgbClr val="000000"/>
              </a:buClr>
              <a:buSzPct val="100000"/>
              <a:buFont typeface="Arial" pitchFamily="-107" charset="0"/>
              <a:buChar char="»"/>
              <a:defRPr sz="2000">
                <a:solidFill>
                  <a:schemeClr val="tx1"/>
                </a:solidFill>
                <a:latin typeface="+mn-lt"/>
                <a:ea typeface="+mn-ea"/>
                <a:cs typeface="+mn-cs"/>
                <a:sym typeface="Gill Sans Light" pitchFamily="-107" charset="0"/>
              </a:defRPr>
            </a:lvl6pPr>
            <a:lvl7pPr marL="2705100" indent="-228600" algn="l" rtl="0" fontAlgn="base">
              <a:spcBef>
                <a:spcPts val="500"/>
              </a:spcBef>
              <a:spcAft>
                <a:spcPct val="0"/>
              </a:spcAft>
              <a:buClr>
                <a:srgbClr val="000000"/>
              </a:buClr>
              <a:buSzPct val="100000"/>
              <a:buFont typeface="Arial" pitchFamily="-107" charset="0"/>
              <a:buChar char="»"/>
              <a:defRPr sz="2000">
                <a:solidFill>
                  <a:schemeClr val="tx1"/>
                </a:solidFill>
                <a:latin typeface="+mn-lt"/>
                <a:ea typeface="+mn-ea"/>
                <a:cs typeface="+mn-cs"/>
                <a:sym typeface="Gill Sans Light" pitchFamily="-107" charset="0"/>
              </a:defRPr>
            </a:lvl7pPr>
            <a:lvl8pPr marL="3162300" indent="-228600" algn="l" rtl="0" fontAlgn="base">
              <a:spcBef>
                <a:spcPts val="500"/>
              </a:spcBef>
              <a:spcAft>
                <a:spcPct val="0"/>
              </a:spcAft>
              <a:buClr>
                <a:srgbClr val="000000"/>
              </a:buClr>
              <a:buSzPct val="100000"/>
              <a:buFont typeface="Arial" pitchFamily="-107" charset="0"/>
              <a:buChar char="»"/>
              <a:defRPr sz="2000">
                <a:solidFill>
                  <a:schemeClr val="tx1"/>
                </a:solidFill>
                <a:latin typeface="+mn-lt"/>
                <a:ea typeface="+mn-ea"/>
                <a:cs typeface="+mn-cs"/>
                <a:sym typeface="Gill Sans Light" pitchFamily="-107" charset="0"/>
              </a:defRPr>
            </a:lvl8pPr>
            <a:lvl9pPr marL="3619500" indent="-228600" algn="l" rtl="0" fontAlgn="base">
              <a:spcBef>
                <a:spcPts val="500"/>
              </a:spcBef>
              <a:spcAft>
                <a:spcPct val="0"/>
              </a:spcAft>
              <a:buClr>
                <a:srgbClr val="000000"/>
              </a:buClr>
              <a:buSzPct val="100000"/>
              <a:buFont typeface="Arial" pitchFamily="-107" charset="0"/>
              <a:buChar char="»"/>
              <a:defRPr sz="2000">
                <a:solidFill>
                  <a:schemeClr val="tx1"/>
                </a:solidFill>
                <a:latin typeface="+mn-lt"/>
                <a:ea typeface="+mn-ea"/>
                <a:cs typeface="+mn-cs"/>
                <a:sym typeface="Gill Sans Light" pitchFamily="-107" charset="0"/>
              </a:defRPr>
            </a:lvl9pPr>
          </a:lstStyle>
          <a:p>
            <a:pPr marL="0" indent="0" algn="ctr">
              <a:buNone/>
            </a:pPr>
            <a:r>
              <a:rPr lang="en-US" b="1" dirty="0" smtClean="0">
                <a:latin typeface="Arial"/>
                <a:cs typeface="Arial"/>
              </a:rPr>
              <a:t>The punch line...</a:t>
            </a:r>
          </a:p>
        </p:txBody>
      </p:sp>
      <p:pic>
        <p:nvPicPr>
          <p:cNvPr id="2" name="Picture 1" descr="Screen shot 2012-09-28 at 3.36.5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07477"/>
            <a:ext cx="9144000" cy="5752153"/>
          </a:xfrm>
          <a:prstGeom prst="rect">
            <a:avLst/>
          </a:prstGeom>
        </p:spPr>
      </p:pic>
      <p:pic>
        <p:nvPicPr>
          <p:cNvPr id="4" name="Picture 3" descr="Screen shot 2012-09-28 at 3.37.1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4" y="277906"/>
            <a:ext cx="9126812" cy="6858000"/>
          </a:xfrm>
          <a:prstGeom prst="rect">
            <a:avLst/>
          </a:prstGeom>
        </p:spPr>
      </p:pic>
      <p:pic>
        <p:nvPicPr>
          <p:cNvPr id="3" name="Picture 2" descr="Screen shot 2012-09-28 at 3.36.5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100" y="657412"/>
            <a:ext cx="9144000" cy="6275294"/>
          </a:xfrm>
          <a:prstGeom prst="rect">
            <a:avLst/>
          </a:prstGeom>
        </p:spPr>
      </p:pic>
      <p:grpSp>
        <p:nvGrpSpPr>
          <p:cNvPr id="11" name="Group 10"/>
          <p:cNvGrpSpPr/>
          <p:nvPr/>
        </p:nvGrpSpPr>
        <p:grpSpPr>
          <a:xfrm>
            <a:off x="-12700" y="0"/>
            <a:ext cx="9156700" cy="7053106"/>
            <a:chOff x="-12700" y="0"/>
            <a:chExt cx="9156700" cy="7053106"/>
          </a:xfrm>
        </p:grpSpPr>
        <p:sp>
          <p:nvSpPr>
            <p:cNvPr id="12" name="TextBox 11"/>
            <p:cNvSpPr txBox="1"/>
            <p:nvPr/>
          </p:nvSpPr>
          <p:spPr>
            <a:xfrm>
              <a:off x="-12700" y="2374901"/>
              <a:ext cx="9144000" cy="4678205"/>
            </a:xfrm>
            <a:prstGeom prst="rect">
              <a:avLst/>
            </a:prstGeom>
            <a:solidFill>
              <a:schemeClr val="bg1"/>
            </a:solidFill>
          </p:spPr>
          <p:txBody>
            <a:bodyPr wrap="square" rtlCol="0">
              <a:spAutoFit/>
            </a:bodyPr>
            <a:lstStyle/>
            <a:p>
              <a:r>
                <a:rPr lang="en-US" sz="2000" b="1" dirty="0" err="1"/>
                <a:t>Tottenham</a:t>
              </a:r>
              <a:r>
                <a:rPr lang="en-US" sz="2000" b="1" dirty="0"/>
                <a:t> Hotspur ease to win against Reading</a:t>
              </a:r>
            </a:p>
            <a:p>
              <a:r>
                <a:rPr lang="en-US" dirty="0"/>
                <a:t> </a:t>
              </a:r>
            </a:p>
            <a:p>
              <a:r>
                <a:rPr lang="en-US" sz="1300" dirty="0" err="1"/>
                <a:t>Tottenham</a:t>
              </a:r>
              <a:r>
                <a:rPr lang="en-US" sz="1300" dirty="0"/>
                <a:t> Hotspur dominated all elements of the game against Reading on Sunday and was rewarded with a 3-1 victory at </a:t>
              </a:r>
              <a:r>
                <a:rPr lang="en-US" sz="1300" dirty="0" err="1"/>
                <a:t>Madejski</a:t>
              </a:r>
              <a:r>
                <a:rPr lang="en-US" sz="1300" dirty="0"/>
                <a:t> Stadium.</a:t>
              </a:r>
            </a:p>
            <a:p>
              <a:r>
                <a:rPr lang="en-US" sz="1300" dirty="0"/>
                <a:t> </a:t>
              </a:r>
            </a:p>
            <a:p>
              <a:r>
                <a:rPr lang="en-US" sz="1300" dirty="0" err="1"/>
                <a:t>Jermain</a:t>
              </a:r>
              <a:r>
                <a:rPr lang="en-US" sz="1300" dirty="0"/>
                <a:t> Defoe's attacking prowess gave his team a boost, and he ended the contest with two goals to his name. His goals came in the 18th and 74th minutes. Defoe ended the game with 15 completed passes and nine total shots.</a:t>
              </a:r>
            </a:p>
            <a:p>
              <a:r>
                <a:rPr lang="en-US" sz="1300" dirty="0"/>
                <a:t> </a:t>
              </a:r>
            </a:p>
            <a:p>
              <a:r>
                <a:rPr lang="en-US" sz="1300" dirty="0"/>
                <a:t>Other goals in the match came on a right-footed shot by Gareth Bale in the 71st minute and a left-footed shot by Hal Robson-</a:t>
              </a:r>
              <a:r>
                <a:rPr lang="en-US" sz="1300" dirty="0" err="1"/>
                <a:t>Kanu</a:t>
              </a:r>
              <a:r>
                <a:rPr lang="en-US" sz="1300" dirty="0"/>
                <a:t> in the 90th minute.</a:t>
              </a:r>
            </a:p>
            <a:p>
              <a:r>
                <a:rPr lang="en-US" sz="1300" dirty="0"/>
                <a:t> </a:t>
              </a:r>
            </a:p>
            <a:p>
              <a:r>
                <a:rPr lang="en-US" sz="1300" dirty="0"/>
                <a:t>En route to the win, </a:t>
              </a:r>
              <a:r>
                <a:rPr lang="en-US" sz="1300" dirty="0" err="1"/>
                <a:t>Tottenham</a:t>
              </a:r>
              <a:r>
                <a:rPr lang="en-US" sz="1300" dirty="0"/>
                <a:t> Hotspur had the ball for 57.7% of the match. The winners had 23 shots, including eight on target.</a:t>
              </a:r>
            </a:p>
            <a:p>
              <a:r>
                <a:rPr lang="en-US" sz="1300" dirty="0"/>
                <a:t> </a:t>
              </a:r>
            </a:p>
            <a:p>
              <a:r>
                <a:rPr lang="en-US" sz="1300" dirty="0"/>
                <a:t>Reading enjoyed possession for 42.3% of the loss. They had six shots, including two on target. Adam Le </a:t>
              </a:r>
              <a:r>
                <a:rPr lang="en-US" sz="1300" dirty="0" err="1"/>
                <a:t>Fondre</a:t>
              </a:r>
              <a:r>
                <a:rPr lang="en-US" sz="1300" dirty="0"/>
                <a:t> made his mark on the match after coming on for </a:t>
              </a:r>
              <a:r>
                <a:rPr lang="en-US" sz="1300" dirty="0" err="1"/>
                <a:t>Jem</a:t>
              </a:r>
              <a:r>
                <a:rPr lang="en-US" sz="1300" dirty="0"/>
                <a:t> </a:t>
              </a:r>
              <a:r>
                <a:rPr lang="en-US" sz="1300" dirty="0" err="1"/>
                <a:t>Karacan</a:t>
              </a:r>
              <a:r>
                <a:rPr lang="en-US" sz="1300" dirty="0"/>
                <a:t> in the 45th minute, as he assisted on Robson-</a:t>
              </a:r>
              <a:r>
                <a:rPr lang="en-US" sz="1300" dirty="0" err="1"/>
                <a:t>Kanu's</a:t>
              </a:r>
              <a:r>
                <a:rPr lang="en-US" sz="1300" dirty="0"/>
                <a:t> goal. </a:t>
              </a:r>
              <a:r>
                <a:rPr lang="en-US" sz="1300" dirty="0" err="1"/>
                <a:t>Jobi</a:t>
              </a:r>
              <a:r>
                <a:rPr lang="en-US" sz="1300" dirty="0"/>
                <a:t> </a:t>
              </a:r>
              <a:r>
                <a:rPr lang="en-US" sz="1300" dirty="0" err="1"/>
                <a:t>McAnuff</a:t>
              </a:r>
              <a:r>
                <a:rPr lang="en-US" sz="1300" dirty="0"/>
                <a:t> had two shots for Reading, more than any of his team-mates.</a:t>
              </a:r>
            </a:p>
            <a:p>
              <a:r>
                <a:rPr lang="en-US" sz="1300" dirty="0"/>
                <a:t> </a:t>
              </a:r>
            </a:p>
            <a:p>
              <a:r>
                <a:rPr lang="en-US" sz="1300" dirty="0" err="1"/>
                <a:t>Tottenham</a:t>
              </a:r>
              <a:r>
                <a:rPr lang="en-US" sz="1300" dirty="0"/>
                <a:t> Hotspur finished the first half having controlled the ball for 63.7%, with Reading at 36.3%. </a:t>
              </a:r>
              <a:r>
                <a:rPr lang="en-US" sz="1300" dirty="0" err="1"/>
                <a:t>Tottenham</a:t>
              </a:r>
              <a:r>
                <a:rPr lang="en-US" sz="1300" dirty="0"/>
                <a:t> Hotspur also enjoyed a 13-2 advantage in shots during the first half.</a:t>
              </a:r>
            </a:p>
            <a:p>
              <a:r>
                <a:rPr lang="en-US" sz="1300" dirty="0"/>
                <a:t> </a:t>
              </a:r>
            </a:p>
            <a:p>
              <a:r>
                <a:rPr lang="en-US" sz="1300" dirty="0"/>
                <a:t>The loss continued Reading's recent struggles, which have seen them fail to win a single match this season. </a:t>
              </a:r>
              <a:r>
                <a:rPr lang="en-US" sz="1300" dirty="0" err="1"/>
                <a:t>Tottenham</a:t>
              </a:r>
              <a:r>
                <a:rPr lang="en-US" sz="1300" dirty="0"/>
                <a:t> Hotspur now sit in tenth in the table with a record of one win, one loss and two draws</a:t>
              </a:r>
              <a:r>
                <a:rPr lang="en-US" sz="1300" dirty="0" smtClean="0"/>
                <a:t>.</a:t>
              </a:r>
              <a:endParaRPr lang="en-US" sz="1300" dirty="0"/>
            </a:p>
          </p:txBody>
        </p:sp>
        <p:grpSp>
          <p:nvGrpSpPr>
            <p:cNvPr id="13" name="Group 12"/>
            <p:cNvGrpSpPr/>
            <p:nvPr/>
          </p:nvGrpSpPr>
          <p:grpSpPr>
            <a:xfrm>
              <a:off x="0" y="0"/>
              <a:ext cx="9144000" cy="2374901"/>
              <a:chOff x="0" y="104775"/>
              <a:chExt cx="9144000" cy="2374901"/>
            </a:xfrm>
          </p:grpSpPr>
          <p:pic>
            <p:nvPicPr>
              <p:cNvPr id="14" name="Picture 13"/>
              <p:cNvPicPr>
                <a:picLocks noChangeAspect="1"/>
              </p:cNvPicPr>
              <p:nvPr/>
            </p:nvPicPr>
            <p:blipFill rotWithShape="1">
              <a:blip r:embed="rId5"/>
              <a:srcRect t="15884" b="37425"/>
              <a:stretch/>
            </p:blipFill>
            <p:spPr>
              <a:xfrm>
                <a:off x="0" y="1247776"/>
                <a:ext cx="9144000" cy="1231900"/>
              </a:xfrm>
              <a:prstGeom prst="rect">
                <a:avLst/>
              </a:prstGeom>
            </p:spPr>
          </p:pic>
          <p:grpSp>
            <p:nvGrpSpPr>
              <p:cNvPr id="15" name="Group 14"/>
              <p:cNvGrpSpPr/>
              <p:nvPr/>
            </p:nvGrpSpPr>
            <p:grpSpPr>
              <a:xfrm>
                <a:off x="0" y="104775"/>
                <a:ext cx="9144000" cy="1130300"/>
                <a:chOff x="-1257300" y="1019175"/>
                <a:chExt cx="9144000" cy="1130300"/>
              </a:xfrm>
            </p:grpSpPr>
            <p:sp>
              <p:nvSpPr>
                <p:cNvPr id="16" name="Rectangle 15"/>
                <p:cNvSpPr/>
                <p:nvPr/>
              </p:nvSpPr>
              <p:spPr>
                <a:xfrm>
                  <a:off x="-1257300" y="1019175"/>
                  <a:ext cx="9144000" cy="11303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descr="Screen shot 2012-09-28 at 3.28.40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80000" y="1235075"/>
                  <a:ext cx="2794000" cy="698500"/>
                </a:xfrm>
                <a:prstGeom prst="rect">
                  <a:avLst/>
                </a:prstGeom>
              </p:spPr>
            </p:pic>
            <p:pic>
              <p:nvPicPr>
                <p:cNvPr id="18" name="Picture 17"/>
                <p:cNvPicPr>
                  <a:picLocks noChangeAspect="1"/>
                </p:cNvPicPr>
                <p:nvPr/>
              </p:nvPicPr>
              <p:blipFill>
                <a:blip r:embed="rId7"/>
                <a:stretch>
                  <a:fillRect/>
                </a:stretch>
              </p:blipFill>
              <p:spPr>
                <a:xfrm>
                  <a:off x="-1257299" y="1019175"/>
                  <a:ext cx="2032000" cy="1130300"/>
                </a:xfrm>
                <a:prstGeom prst="rect">
                  <a:avLst/>
                </a:prstGeom>
              </p:spPr>
            </p:pic>
          </p:grpSp>
        </p:grpSp>
      </p:grpSp>
      <p:grpSp>
        <p:nvGrpSpPr>
          <p:cNvPr id="23" name="Group 22"/>
          <p:cNvGrpSpPr/>
          <p:nvPr/>
        </p:nvGrpSpPr>
        <p:grpSpPr>
          <a:xfrm>
            <a:off x="990600" y="1426432"/>
            <a:ext cx="8051800" cy="3501168"/>
            <a:chOff x="901700" y="2010632"/>
            <a:chExt cx="8051800" cy="3501168"/>
          </a:xfrm>
        </p:grpSpPr>
        <p:cxnSp>
          <p:nvCxnSpPr>
            <p:cNvPr id="24" name="Straight Connector 23"/>
            <p:cNvCxnSpPr/>
            <p:nvPr/>
          </p:nvCxnSpPr>
          <p:spPr>
            <a:xfrm>
              <a:off x="2628900" y="4394200"/>
              <a:ext cx="584200" cy="11176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a:off x="3213100" y="4470400"/>
              <a:ext cx="2844800" cy="10414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6" name="Rectangle 25"/>
            <p:cNvSpPr/>
            <p:nvPr/>
          </p:nvSpPr>
          <p:spPr>
            <a:xfrm>
              <a:off x="901700" y="2010632"/>
              <a:ext cx="8051800" cy="2554545"/>
            </a:xfrm>
            <a:prstGeom prst="rect">
              <a:avLst/>
            </a:prstGeom>
            <a:solidFill>
              <a:srgbClr val="FFFFFF"/>
            </a:solidFill>
            <a:ln w="19050" cmpd="sng">
              <a:solidFill>
                <a:srgbClr val="000000"/>
              </a:solidFill>
            </a:ln>
          </p:spPr>
          <p:txBody>
            <a:bodyPr wrap="square">
              <a:spAutoFit/>
            </a:bodyPr>
            <a:lstStyle/>
            <a:p>
              <a:r>
                <a:rPr lang="en-US" sz="3200" dirty="0" err="1"/>
                <a:t>Jermain</a:t>
              </a:r>
              <a:r>
                <a:rPr lang="en-US" sz="3200" dirty="0"/>
                <a:t> Defoe's attacking prowess gave his team a boost, and he ended the contest with two goals to his name. His goals came in the 18th and 74th minutes. Defoe ended the game with 15 completed passes and nine total shots.</a:t>
              </a:r>
              <a:endParaRPr lang="en-US" sz="3200" dirty="0"/>
            </a:p>
          </p:txBody>
        </p:sp>
      </p:grpSp>
    </p:spTree>
    <p:extLst>
      <p:ext uri="{BB962C8B-B14F-4D97-AF65-F5344CB8AC3E}">
        <p14:creationId xmlns:p14="http://schemas.microsoft.com/office/powerpoint/2010/main" val="3314410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1000"/>
                                        <p:tgtEl>
                                          <p:spTgt spid="4"/>
                                        </p:tgtEl>
                                      </p:cBhvr>
                                    </p:animEffect>
                                  </p:childTnLst>
                                </p:cTn>
                              </p:par>
                            </p:childTnLst>
                          </p:cTn>
                        </p:par>
                        <p:par>
                          <p:cTn id="12" fill="hold">
                            <p:stCondLst>
                              <p:cond delay="2000"/>
                            </p:stCondLst>
                            <p:childTnLst>
                              <p:par>
                                <p:cTn id="13" presetID="9"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ssolve">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dissolve">
                                      <p:cBhvr>
                                        <p:cTn id="20" dur="10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dissolve">
                                      <p:cBhvr>
                                        <p:cTn id="25"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55" name="Rectangle 49"/>
          <p:cNvSpPr>
            <a:spLocks/>
          </p:cNvSpPr>
          <p:nvPr/>
        </p:nvSpPr>
        <p:spPr bwMode="auto">
          <a:xfrm>
            <a:off x="376238" y="0"/>
            <a:ext cx="8077200" cy="933450"/>
          </a:xfrm>
          <a:prstGeom prst="rect">
            <a:avLst/>
          </a:prstGeom>
          <a:noFill/>
          <a:ln w="12700">
            <a:noFill/>
            <a:miter lim="800000"/>
            <a:headEnd/>
            <a:tailEnd/>
          </a:ln>
        </p:spPr>
        <p:txBody>
          <a:bodyPr lIns="38100" tIns="38100" rIns="38100" bIns="38100" anchor="ctr"/>
          <a:lstStyle/>
          <a:p>
            <a:endParaRPr lang="en-US" sz="3600" dirty="0">
              <a:solidFill>
                <a:schemeClr val="tx1"/>
              </a:solidFill>
            </a:endParaRPr>
          </a:p>
        </p:txBody>
      </p:sp>
      <p:sp>
        <p:nvSpPr>
          <p:cNvPr id="24" name="Content Placeholder 2"/>
          <p:cNvSpPr txBox="1">
            <a:spLocks/>
          </p:cNvSpPr>
          <p:nvPr/>
        </p:nvSpPr>
        <p:spPr bwMode="auto">
          <a:xfrm>
            <a:off x="609600" y="152400"/>
            <a:ext cx="8001000" cy="685800"/>
          </a:xfrm>
          <a:prstGeom prst="rect">
            <a:avLst/>
          </a:prstGeom>
          <a:noFill/>
          <a:ln w="12700">
            <a:noFill/>
            <a:miter lim="800000"/>
            <a:headEnd/>
            <a:tailEnd/>
          </a:ln>
        </p:spPr>
        <p:txBody>
          <a:bodyPr vert="horz" wrap="square" lIns="38100" tIns="38100" rIns="38100" bIns="38100" numCol="1" anchor="t" anchorCtr="0" compatLnSpc="1">
            <a:prstTxWarp prst="textNoShape">
              <a:avLst/>
            </a:prstTxWarp>
          </a:bodyPr>
          <a:lstStyle>
            <a:lvl1pPr marL="342900" indent="-342900" algn="l" rtl="0" eaLnBrk="0" fontAlgn="base" hangingPunct="0">
              <a:spcBef>
                <a:spcPts val="800"/>
              </a:spcBef>
              <a:spcAft>
                <a:spcPct val="0"/>
              </a:spcAft>
              <a:buClr>
                <a:srgbClr val="000000"/>
              </a:buClr>
              <a:buSzPct val="100000"/>
              <a:buFont typeface="Arial" charset="0"/>
              <a:buChar char="•"/>
              <a:defRPr sz="3200">
                <a:solidFill>
                  <a:schemeClr val="tx1"/>
                </a:solidFill>
                <a:latin typeface="+mn-lt"/>
                <a:ea typeface="+mn-ea"/>
                <a:cs typeface="+mn-cs"/>
                <a:sym typeface="Gill Sans Light" pitchFamily="-110" charset="0"/>
              </a:defRPr>
            </a:lvl1pPr>
            <a:lvl2pPr marL="476250" indent="-285750" algn="l" rtl="0" eaLnBrk="0" fontAlgn="base" hangingPunct="0">
              <a:spcBef>
                <a:spcPts val="700"/>
              </a:spcBef>
              <a:spcAft>
                <a:spcPct val="0"/>
              </a:spcAft>
              <a:buClr>
                <a:srgbClr val="000000"/>
              </a:buClr>
              <a:buSzPct val="100000"/>
              <a:buFont typeface="Arial" charset="0"/>
              <a:buChar char="–"/>
              <a:defRPr sz="2800">
                <a:solidFill>
                  <a:schemeClr val="tx1"/>
                </a:solidFill>
                <a:latin typeface="+mn-lt"/>
                <a:ea typeface="+mn-ea"/>
                <a:cs typeface="+mn-cs"/>
                <a:sym typeface="Gill Sans Light" pitchFamily="-110" charset="0"/>
              </a:defRPr>
            </a:lvl2pPr>
            <a:lvl3pPr marL="876300" indent="-228600" algn="l" rtl="0" eaLnBrk="0" fontAlgn="base" hangingPunct="0">
              <a:spcBef>
                <a:spcPts val="600"/>
              </a:spcBef>
              <a:spcAft>
                <a:spcPct val="0"/>
              </a:spcAft>
              <a:buClr>
                <a:srgbClr val="000000"/>
              </a:buClr>
              <a:buSzPct val="100000"/>
              <a:buFont typeface="Arial" charset="0"/>
              <a:buChar char="•"/>
              <a:defRPr sz="2400">
                <a:solidFill>
                  <a:schemeClr val="tx1"/>
                </a:solidFill>
                <a:latin typeface="+mn-lt"/>
                <a:ea typeface="+mn-ea"/>
                <a:cs typeface="+mn-cs"/>
                <a:sym typeface="Gill Sans Light" pitchFamily="-110" charset="0"/>
              </a:defRPr>
            </a:lvl3pPr>
            <a:lvl4pPr marL="1333500" indent="-228600" algn="l" rtl="0" eaLnBrk="0" fontAlgn="base" hangingPunct="0">
              <a:spcBef>
                <a:spcPts val="500"/>
              </a:spcBef>
              <a:spcAft>
                <a:spcPct val="0"/>
              </a:spcAft>
              <a:buClr>
                <a:srgbClr val="000000"/>
              </a:buClr>
              <a:buSzPct val="100000"/>
              <a:buFont typeface="Arial" charset="0"/>
              <a:buChar char="–"/>
              <a:defRPr sz="2000">
                <a:solidFill>
                  <a:schemeClr val="tx1"/>
                </a:solidFill>
                <a:latin typeface="+mn-lt"/>
                <a:ea typeface="+mn-ea"/>
                <a:cs typeface="+mn-cs"/>
                <a:sym typeface="Gill Sans Light" pitchFamily="-110" charset="0"/>
              </a:defRPr>
            </a:lvl4pPr>
            <a:lvl5pPr marL="1790700" indent="-228600" algn="l" rtl="0" eaLnBrk="0" fontAlgn="base" hangingPunct="0">
              <a:spcBef>
                <a:spcPts val="500"/>
              </a:spcBef>
              <a:spcAft>
                <a:spcPct val="0"/>
              </a:spcAft>
              <a:buClr>
                <a:srgbClr val="000000"/>
              </a:buClr>
              <a:buSzPct val="100000"/>
              <a:buFont typeface="Arial" charset="0"/>
              <a:buChar char="»"/>
              <a:defRPr sz="2000">
                <a:solidFill>
                  <a:schemeClr val="tx1"/>
                </a:solidFill>
                <a:latin typeface="+mn-lt"/>
                <a:ea typeface="+mn-ea"/>
                <a:cs typeface="+mn-cs"/>
                <a:sym typeface="Gill Sans Light" pitchFamily="-110" charset="0"/>
              </a:defRPr>
            </a:lvl5pPr>
            <a:lvl6pPr marL="2247900" indent="-228600" algn="l" rtl="0" fontAlgn="base">
              <a:spcBef>
                <a:spcPts val="500"/>
              </a:spcBef>
              <a:spcAft>
                <a:spcPct val="0"/>
              </a:spcAft>
              <a:buClr>
                <a:srgbClr val="000000"/>
              </a:buClr>
              <a:buSzPct val="100000"/>
              <a:buFont typeface="Arial" pitchFamily="-107" charset="0"/>
              <a:buChar char="»"/>
              <a:defRPr sz="2000">
                <a:solidFill>
                  <a:schemeClr val="tx1"/>
                </a:solidFill>
                <a:latin typeface="+mn-lt"/>
                <a:ea typeface="+mn-ea"/>
                <a:cs typeface="+mn-cs"/>
                <a:sym typeface="Gill Sans Light" pitchFamily="-107" charset="0"/>
              </a:defRPr>
            </a:lvl6pPr>
            <a:lvl7pPr marL="2705100" indent="-228600" algn="l" rtl="0" fontAlgn="base">
              <a:spcBef>
                <a:spcPts val="500"/>
              </a:spcBef>
              <a:spcAft>
                <a:spcPct val="0"/>
              </a:spcAft>
              <a:buClr>
                <a:srgbClr val="000000"/>
              </a:buClr>
              <a:buSzPct val="100000"/>
              <a:buFont typeface="Arial" pitchFamily="-107" charset="0"/>
              <a:buChar char="»"/>
              <a:defRPr sz="2000">
                <a:solidFill>
                  <a:schemeClr val="tx1"/>
                </a:solidFill>
                <a:latin typeface="+mn-lt"/>
                <a:ea typeface="+mn-ea"/>
                <a:cs typeface="+mn-cs"/>
                <a:sym typeface="Gill Sans Light" pitchFamily="-107" charset="0"/>
              </a:defRPr>
            </a:lvl7pPr>
            <a:lvl8pPr marL="3162300" indent="-228600" algn="l" rtl="0" fontAlgn="base">
              <a:spcBef>
                <a:spcPts val="500"/>
              </a:spcBef>
              <a:spcAft>
                <a:spcPct val="0"/>
              </a:spcAft>
              <a:buClr>
                <a:srgbClr val="000000"/>
              </a:buClr>
              <a:buSzPct val="100000"/>
              <a:buFont typeface="Arial" pitchFamily="-107" charset="0"/>
              <a:buChar char="»"/>
              <a:defRPr sz="2000">
                <a:solidFill>
                  <a:schemeClr val="tx1"/>
                </a:solidFill>
                <a:latin typeface="+mn-lt"/>
                <a:ea typeface="+mn-ea"/>
                <a:cs typeface="+mn-cs"/>
                <a:sym typeface="Gill Sans Light" pitchFamily="-107" charset="0"/>
              </a:defRPr>
            </a:lvl8pPr>
            <a:lvl9pPr marL="3619500" indent="-228600" algn="l" rtl="0" fontAlgn="base">
              <a:spcBef>
                <a:spcPts val="500"/>
              </a:spcBef>
              <a:spcAft>
                <a:spcPct val="0"/>
              </a:spcAft>
              <a:buClr>
                <a:srgbClr val="000000"/>
              </a:buClr>
              <a:buSzPct val="100000"/>
              <a:buFont typeface="Arial" pitchFamily="-107" charset="0"/>
              <a:buChar char="»"/>
              <a:defRPr sz="2000">
                <a:solidFill>
                  <a:schemeClr val="tx1"/>
                </a:solidFill>
                <a:latin typeface="+mn-lt"/>
                <a:ea typeface="+mn-ea"/>
                <a:cs typeface="+mn-cs"/>
                <a:sym typeface="Gill Sans Light" pitchFamily="-107" charset="0"/>
              </a:defRPr>
            </a:lvl9pPr>
          </a:lstStyle>
          <a:p>
            <a:pPr marL="0" indent="0">
              <a:buNone/>
            </a:pPr>
            <a:r>
              <a:rPr lang="en-US" sz="2800" b="1" dirty="0" smtClean="0">
                <a:latin typeface="Arial"/>
                <a:cs typeface="Arial"/>
              </a:rPr>
              <a:t>How Does It Work?</a:t>
            </a:r>
          </a:p>
        </p:txBody>
      </p:sp>
      <p:pic>
        <p:nvPicPr>
          <p:cNvPr id="2" name="Picture 1"/>
          <p:cNvPicPr>
            <a:picLocks noChangeAspect="1"/>
          </p:cNvPicPr>
          <p:nvPr/>
        </p:nvPicPr>
        <p:blipFill>
          <a:blip r:embed="rId2"/>
          <a:stretch>
            <a:fillRect/>
          </a:stretch>
        </p:blipFill>
        <p:spPr>
          <a:xfrm>
            <a:off x="228600" y="1511300"/>
            <a:ext cx="8674100" cy="4279900"/>
          </a:xfrm>
          <a:prstGeom prst="rect">
            <a:avLst/>
          </a:prstGeom>
        </p:spPr>
      </p:pic>
    </p:spTree>
    <p:extLst>
      <p:ext uri="{BB962C8B-B14F-4D97-AF65-F5344CB8AC3E}">
        <p14:creationId xmlns:p14="http://schemas.microsoft.com/office/powerpoint/2010/main" val="2293621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Screen shot 2012-01-16 at 2.29.4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143000"/>
            <a:ext cx="8343508" cy="2971800"/>
          </a:xfrm>
          <a:prstGeom prst="rect">
            <a:avLst/>
          </a:prstGeom>
          <a:ln>
            <a:solidFill>
              <a:srgbClr val="000000"/>
            </a:solidFill>
          </a:ln>
        </p:spPr>
      </p:pic>
      <p:pic>
        <p:nvPicPr>
          <p:cNvPr id="19" name="Picture 18" descr="Screen shot 2012-01-16 at 2.29.2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3886200"/>
            <a:ext cx="3898900" cy="2425700"/>
          </a:xfrm>
          <a:prstGeom prst="rect">
            <a:avLst/>
          </a:prstGeom>
          <a:ln>
            <a:solidFill>
              <a:schemeClr val="tx1"/>
            </a:solidFill>
          </a:ln>
        </p:spPr>
      </p:pic>
      <p:pic>
        <p:nvPicPr>
          <p:cNvPr id="20" name="Picture 19" descr="Screen shot 2012-01-16 at 2.33.3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0" y="4669373"/>
            <a:ext cx="6240780" cy="1485900"/>
          </a:xfrm>
          <a:prstGeom prst="rect">
            <a:avLst/>
          </a:prstGeom>
          <a:ln>
            <a:solidFill>
              <a:srgbClr val="000000"/>
            </a:solidFill>
          </a:ln>
        </p:spPr>
      </p:pic>
      <p:pic>
        <p:nvPicPr>
          <p:cNvPr id="22" name="Picture 21" descr="Screen shot 2012-01-16 at 2.30.11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3134" y="2142067"/>
            <a:ext cx="6811859" cy="2349500"/>
          </a:xfrm>
          <a:prstGeom prst="rect">
            <a:avLst/>
          </a:prstGeom>
          <a:ln>
            <a:solidFill>
              <a:srgbClr val="000000"/>
            </a:solidFill>
          </a:ln>
        </p:spPr>
      </p:pic>
      <p:sp>
        <p:nvSpPr>
          <p:cNvPr id="26" name="Content Placeholder 2"/>
          <p:cNvSpPr txBox="1">
            <a:spLocks/>
          </p:cNvSpPr>
          <p:nvPr/>
        </p:nvSpPr>
        <p:spPr bwMode="auto">
          <a:xfrm>
            <a:off x="609600" y="152400"/>
            <a:ext cx="8001000" cy="685800"/>
          </a:xfrm>
          <a:prstGeom prst="rect">
            <a:avLst/>
          </a:prstGeom>
          <a:noFill/>
          <a:ln w="12700">
            <a:noFill/>
            <a:miter lim="800000"/>
            <a:headEnd/>
            <a:tailEnd/>
          </a:ln>
        </p:spPr>
        <p:txBody>
          <a:bodyPr vert="horz" wrap="square" lIns="38100" tIns="38100" rIns="38100" bIns="38100" numCol="1" anchor="t" anchorCtr="0" compatLnSpc="1">
            <a:prstTxWarp prst="textNoShape">
              <a:avLst/>
            </a:prstTxWarp>
          </a:bodyPr>
          <a:lstStyle>
            <a:lvl1pPr marL="342900" indent="-342900" algn="l" rtl="0" eaLnBrk="0" fontAlgn="base" hangingPunct="0">
              <a:spcBef>
                <a:spcPts val="800"/>
              </a:spcBef>
              <a:spcAft>
                <a:spcPct val="0"/>
              </a:spcAft>
              <a:buClr>
                <a:srgbClr val="000000"/>
              </a:buClr>
              <a:buSzPct val="100000"/>
              <a:buFont typeface="Arial" charset="0"/>
              <a:buChar char="•"/>
              <a:defRPr sz="3200">
                <a:solidFill>
                  <a:schemeClr val="tx1"/>
                </a:solidFill>
                <a:latin typeface="+mn-lt"/>
                <a:ea typeface="+mn-ea"/>
                <a:cs typeface="+mn-cs"/>
                <a:sym typeface="Gill Sans Light" pitchFamily="-110" charset="0"/>
              </a:defRPr>
            </a:lvl1pPr>
            <a:lvl2pPr marL="476250" indent="-285750" algn="l" rtl="0" eaLnBrk="0" fontAlgn="base" hangingPunct="0">
              <a:spcBef>
                <a:spcPts val="700"/>
              </a:spcBef>
              <a:spcAft>
                <a:spcPct val="0"/>
              </a:spcAft>
              <a:buClr>
                <a:srgbClr val="000000"/>
              </a:buClr>
              <a:buSzPct val="100000"/>
              <a:buFont typeface="Arial" charset="0"/>
              <a:buChar char="–"/>
              <a:defRPr sz="2800">
                <a:solidFill>
                  <a:schemeClr val="tx1"/>
                </a:solidFill>
                <a:latin typeface="+mn-lt"/>
                <a:ea typeface="+mn-ea"/>
                <a:cs typeface="+mn-cs"/>
                <a:sym typeface="Gill Sans Light" pitchFamily="-110" charset="0"/>
              </a:defRPr>
            </a:lvl2pPr>
            <a:lvl3pPr marL="876300" indent="-228600" algn="l" rtl="0" eaLnBrk="0" fontAlgn="base" hangingPunct="0">
              <a:spcBef>
                <a:spcPts val="600"/>
              </a:spcBef>
              <a:spcAft>
                <a:spcPct val="0"/>
              </a:spcAft>
              <a:buClr>
                <a:srgbClr val="000000"/>
              </a:buClr>
              <a:buSzPct val="100000"/>
              <a:buFont typeface="Arial" charset="0"/>
              <a:buChar char="•"/>
              <a:defRPr sz="2400">
                <a:solidFill>
                  <a:schemeClr val="tx1"/>
                </a:solidFill>
                <a:latin typeface="+mn-lt"/>
                <a:ea typeface="+mn-ea"/>
                <a:cs typeface="+mn-cs"/>
                <a:sym typeface="Gill Sans Light" pitchFamily="-110" charset="0"/>
              </a:defRPr>
            </a:lvl3pPr>
            <a:lvl4pPr marL="1333500" indent="-228600" algn="l" rtl="0" eaLnBrk="0" fontAlgn="base" hangingPunct="0">
              <a:spcBef>
                <a:spcPts val="500"/>
              </a:spcBef>
              <a:spcAft>
                <a:spcPct val="0"/>
              </a:spcAft>
              <a:buClr>
                <a:srgbClr val="000000"/>
              </a:buClr>
              <a:buSzPct val="100000"/>
              <a:buFont typeface="Arial" charset="0"/>
              <a:buChar char="–"/>
              <a:defRPr sz="2000">
                <a:solidFill>
                  <a:schemeClr val="tx1"/>
                </a:solidFill>
                <a:latin typeface="+mn-lt"/>
                <a:ea typeface="+mn-ea"/>
                <a:cs typeface="+mn-cs"/>
                <a:sym typeface="Gill Sans Light" pitchFamily="-110" charset="0"/>
              </a:defRPr>
            </a:lvl4pPr>
            <a:lvl5pPr marL="1790700" indent="-228600" algn="l" rtl="0" eaLnBrk="0" fontAlgn="base" hangingPunct="0">
              <a:spcBef>
                <a:spcPts val="500"/>
              </a:spcBef>
              <a:spcAft>
                <a:spcPct val="0"/>
              </a:spcAft>
              <a:buClr>
                <a:srgbClr val="000000"/>
              </a:buClr>
              <a:buSzPct val="100000"/>
              <a:buFont typeface="Arial" charset="0"/>
              <a:buChar char="»"/>
              <a:defRPr sz="2000">
                <a:solidFill>
                  <a:schemeClr val="tx1"/>
                </a:solidFill>
                <a:latin typeface="+mn-lt"/>
                <a:ea typeface="+mn-ea"/>
                <a:cs typeface="+mn-cs"/>
                <a:sym typeface="Gill Sans Light" pitchFamily="-110" charset="0"/>
              </a:defRPr>
            </a:lvl5pPr>
            <a:lvl6pPr marL="2247900" indent="-228600" algn="l" rtl="0" fontAlgn="base">
              <a:spcBef>
                <a:spcPts val="500"/>
              </a:spcBef>
              <a:spcAft>
                <a:spcPct val="0"/>
              </a:spcAft>
              <a:buClr>
                <a:srgbClr val="000000"/>
              </a:buClr>
              <a:buSzPct val="100000"/>
              <a:buFont typeface="Arial" pitchFamily="-107" charset="0"/>
              <a:buChar char="»"/>
              <a:defRPr sz="2000">
                <a:solidFill>
                  <a:schemeClr val="tx1"/>
                </a:solidFill>
                <a:latin typeface="+mn-lt"/>
                <a:ea typeface="+mn-ea"/>
                <a:cs typeface="+mn-cs"/>
                <a:sym typeface="Gill Sans Light" pitchFamily="-107" charset="0"/>
              </a:defRPr>
            </a:lvl6pPr>
            <a:lvl7pPr marL="2705100" indent="-228600" algn="l" rtl="0" fontAlgn="base">
              <a:spcBef>
                <a:spcPts val="500"/>
              </a:spcBef>
              <a:spcAft>
                <a:spcPct val="0"/>
              </a:spcAft>
              <a:buClr>
                <a:srgbClr val="000000"/>
              </a:buClr>
              <a:buSzPct val="100000"/>
              <a:buFont typeface="Arial" pitchFamily="-107" charset="0"/>
              <a:buChar char="»"/>
              <a:defRPr sz="2000">
                <a:solidFill>
                  <a:schemeClr val="tx1"/>
                </a:solidFill>
                <a:latin typeface="+mn-lt"/>
                <a:ea typeface="+mn-ea"/>
                <a:cs typeface="+mn-cs"/>
                <a:sym typeface="Gill Sans Light" pitchFamily="-107" charset="0"/>
              </a:defRPr>
            </a:lvl7pPr>
            <a:lvl8pPr marL="3162300" indent="-228600" algn="l" rtl="0" fontAlgn="base">
              <a:spcBef>
                <a:spcPts val="500"/>
              </a:spcBef>
              <a:spcAft>
                <a:spcPct val="0"/>
              </a:spcAft>
              <a:buClr>
                <a:srgbClr val="000000"/>
              </a:buClr>
              <a:buSzPct val="100000"/>
              <a:buFont typeface="Arial" pitchFamily="-107" charset="0"/>
              <a:buChar char="»"/>
              <a:defRPr sz="2000">
                <a:solidFill>
                  <a:schemeClr val="tx1"/>
                </a:solidFill>
                <a:latin typeface="+mn-lt"/>
                <a:ea typeface="+mn-ea"/>
                <a:cs typeface="+mn-cs"/>
                <a:sym typeface="Gill Sans Light" pitchFamily="-107" charset="0"/>
              </a:defRPr>
            </a:lvl8pPr>
            <a:lvl9pPr marL="3619500" indent="-228600" algn="l" rtl="0" fontAlgn="base">
              <a:spcBef>
                <a:spcPts val="500"/>
              </a:spcBef>
              <a:spcAft>
                <a:spcPct val="0"/>
              </a:spcAft>
              <a:buClr>
                <a:srgbClr val="000000"/>
              </a:buClr>
              <a:buSzPct val="100000"/>
              <a:buFont typeface="Arial" pitchFamily="-107" charset="0"/>
              <a:buChar char="»"/>
              <a:defRPr sz="2000">
                <a:solidFill>
                  <a:schemeClr val="tx1"/>
                </a:solidFill>
                <a:latin typeface="+mn-lt"/>
                <a:ea typeface="+mn-ea"/>
                <a:cs typeface="+mn-cs"/>
                <a:sym typeface="Gill Sans Light" pitchFamily="-107" charset="0"/>
              </a:defRPr>
            </a:lvl9pPr>
          </a:lstStyle>
          <a:p>
            <a:pPr marL="0" indent="0">
              <a:buNone/>
            </a:pPr>
            <a:r>
              <a:rPr lang="en-US" sz="2800" b="1" dirty="0" smtClean="0">
                <a:latin typeface="Arial"/>
                <a:cs typeface="Arial"/>
              </a:rPr>
              <a:t>Why Do We Generate Stories?</a:t>
            </a:r>
          </a:p>
        </p:txBody>
      </p:sp>
      <p:grpSp>
        <p:nvGrpSpPr>
          <p:cNvPr id="31" name="Group 30"/>
          <p:cNvGrpSpPr/>
          <p:nvPr/>
        </p:nvGrpSpPr>
        <p:grpSpPr>
          <a:xfrm>
            <a:off x="887973" y="1587503"/>
            <a:ext cx="7442471" cy="4818128"/>
            <a:chOff x="887973" y="1739900"/>
            <a:chExt cx="7442471" cy="4818128"/>
          </a:xfrm>
        </p:grpSpPr>
        <p:pic>
          <p:nvPicPr>
            <p:cNvPr id="32" name="Picture 31"/>
            <p:cNvPicPr>
              <a:picLocks noChangeAspect="1"/>
            </p:cNvPicPr>
            <p:nvPr/>
          </p:nvPicPr>
          <p:blipFill>
            <a:blip r:embed="rId6"/>
            <a:stretch>
              <a:fillRect/>
            </a:stretch>
          </p:blipFill>
          <p:spPr>
            <a:xfrm>
              <a:off x="887973" y="1739900"/>
              <a:ext cx="7442471" cy="4818128"/>
            </a:xfrm>
            <a:prstGeom prst="rect">
              <a:avLst/>
            </a:prstGeom>
          </p:spPr>
        </p:pic>
        <p:pic>
          <p:nvPicPr>
            <p:cNvPr id="33" name="Picture 32"/>
            <p:cNvPicPr>
              <a:picLocks noChangeAspect="1"/>
            </p:cNvPicPr>
            <p:nvPr/>
          </p:nvPicPr>
          <p:blipFill>
            <a:blip r:embed="rId7"/>
            <a:stretch>
              <a:fillRect/>
            </a:stretch>
          </p:blipFill>
          <p:spPr>
            <a:xfrm>
              <a:off x="5630759" y="2465308"/>
              <a:ext cx="1765300" cy="860584"/>
            </a:xfrm>
            <a:prstGeom prst="rect">
              <a:avLst/>
            </a:prstGeom>
          </p:spPr>
        </p:pic>
      </p:grpSp>
    </p:spTree>
    <p:extLst>
      <p:ext uri="{BB962C8B-B14F-4D97-AF65-F5344CB8AC3E}">
        <p14:creationId xmlns:p14="http://schemas.microsoft.com/office/powerpoint/2010/main" val="3968981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100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1000"/>
                                        <p:tgtEl>
                                          <p:spTgt spid="18"/>
                                        </p:tgtEl>
                                      </p:cBhvr>
                                    </p:animEffect>
                                  </p:childTnLst>
                                </p:cTn>
                              </p:par>
                            </p:childTnLst>
                          </p:cTn>
                        </p:par>
                        <p:par>
                          <p:cTn id="8" fill="hold">
                            <p:stCondLst>
                              <p:cond delay="2000"/>
                            </p:stCondLst>
                            <p:childTnLst>
                              <p:par>
                                <p:cTn id="9" presetID="9"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dissolve">
                                      <p:cBhvr>
                                        <p:cTn id="11" dur="1000"/>
                                        <p:tgtEl>
                                          <p:spTgt spid="19"/>
                                        </p:tgtEl>
                                      </p:cBhvr>
                                    </p:animEffect>
                                  </p:childTnLst>
                                </p:cTn>
                              </p:par>
                            </p:childTnLst>
                          </p:cTn>
                        </p:par>
                        <p:par>
                          <p:cTn id="12" fill="hold">
                            <p:stCondLst>
                              <p:cond delay="3000"/>
                            </p:stCondLst>
                            <p:childTnLst>
                              <p:par>
                                <p:cTn id="13" presetID="9" presetClass="entr" presetSubtype="0"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dissolve">
                                      <p:cBhvr>
                                        <p:cTn id="15" dur="1000"/>
                                        <p:tgtEl>
                                          <p:spTgt spid="22"/>
                                        </p:tgtEl>
                                      </p:cBhvr>
                                    </p:animEffect>
                                  </p:childTnLst>
                                </p:cTn>
                              </p:par>
                            </p:childTnLst>
                          </p:cTn>
                        </p:par>
                        <p:par>
                          <p:cTn id="16" fill="hold">
                            <p:stCondLst>
                              <p:cond delay="4000"/>
                            </p:stCondLst>
                            <p:childTnLst>
                              <p:par>
                                <p:cTn id="17" presetID="9"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dissolve">
                                      <p:cBhvr>
                                        <p:cTn id="19" dur="10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dissolve">
                                      <p:cBhvr>
                                        <p:cTn id="24"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22864" y="140317"/>
            <a:ext cx="7700653" cy="665609"/>
          </a:xfrm>
        </p:spPr>
        <p:txBody>
          <a:bodyPr>
            <a:noAutofit/>
          </a:bodyPr>
          <a:lstStyle/>
          <a:p>
            <a:r>
              <a:rPr lang="en-US" sz="2800" dirty="0" smtClean="0"/>
              <a:t>Narratives Communicate Beyond Data</a:t>
            </a:r>
            <a:endParaRPr lang="en-US" sz="2800" dirty="0"/>
          </a:p>
        </p:txBody>
      </p:sp>
      <p:sp>
        <p:nvSpPr>
          <p:cNvPr id="7" name="Slide Number Placeholder 3"/>
          <p:cNvSpPr>
            <a:spLocks noGrp="1"/>
          </p:cNvSpPr>
          <p:nvPr>
            <p:ph type="sldNum" sz="quarter" idx="12"/>
          </p:nvPr>
        </p:nvSpPr>
        <p:spPr>
          <a:xfrm>
            <a:off x="6553200" y="6356350"/>
            <a:ext cx="2133600" cy="365125"/>
          </a:xfrm>
        </p:spPr>
        <p:txBody>
          <a:bodyPr/>
          <a:lstStyle/>
          <a:p>
            <a:fld id="{289E6814-F8DF-7C4D-A41F-6D1E38AEA027}" type="slidenum">
              <a:rPr lang="en-US" smtClean="0"/>
              <a:pPr/>
              <a:t>6</a:t>
            </a:fld>
            <a:endParaRPr lang="en-US" dirty="0"/>
          </a:p>
        </p:txBody>
      </p:sp>
      <p:pic>
        <p:nvPicPr>
          <p:cNvPr id="3" name="Picture 2"/>
          <p:cNvPicPr>
            <a:picLocks noChangeAspect="1"/>
          </p:cNvPicPr>
          <p:nvPr/>
        </p:nvPicPr>
        <p:blipFill>
          <a:blip r:embed="rId2"/>
          <a:stretch>
            <a:fillRect/>
          </a:stretch>
        </p:blipFill>
        <p:spPr>
          <a:xfrm>
            <a:off x="335564" y="1498600"/>
            <a:ext cx="8445500" cy="1201402"/>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800100" y="2827002"/>
            <a:ext cx="7543800" cy="3683000"/>
          </a:xfrm>
          <a:prstGeom prst="rect">
            <a:avLst/>
          </a:prstGeom>
          <a:ln>
            <a:solidFill>
              <a:srgbClr val="000000"/>
            </a:solidFill>
          </a:ln>
        </p:spPr>
      </p:pic>
      <p:sp>
        <p:nvSpPr>
          <p:cNvPr id="9" name="Rectangle 8"/>
          <p:cNvSpPr/>
          <p:nvPr/>
        </p:nvSpPr>
        <p:spPr>
          <a:xfrm>
            <a:off x="698501" y="1595021"/>
            <a:ext cx="7861300" cy="4154983"/>
          </a:xfrm>
          <a:prstGeom prst="rect">
            <a:avLst/>
          </a:prstGeom>
          <a:solidFill>
            <a:schemeClr val="bg1"/>
          </a:solidFill>
          <a:ln>
            <a:solidFill>
              <a:schemeClr val="tx1"/>
            </a:solidFill>
          </a:ln>
        </p:spPr>
        <p:txBody>
          <a:bodyPr wrap="square">
            <a:spAutoFit/>
          </a:bodyPr>
          <a:lstStyle/>
          <a:p>
            <a:r>
              <a:rPr lang="en-US" sz="2400" dirty="0"/>
              <a:t>Over the past eight quarters, </a:t>
            </a:r>
            <a:r>
              <a:rPr lang="en-US" sz="2400" dirty="0" err="1"/>
              <a:t>AmgenCorp</a:t>
            </a:r>
            <a:r>
              <a:rPr lang="en-US" sz="2400" dirty="0"/>
              <a:t> has seen a steady increase in both sales </a:t>
            </a:r>
            <a:r>
              <a:rPr lang="en-US" sz="2400" dirty="0" smtClean="0"/>
              <a:t>and </a:t>
            </a:r>
            <a:r>
              <a:rPr lang="en-US" sz="2400" dirty="0" smtClean="0"/>
              <a:t>gross profit. </a:t>
            </a:r>
            <a:r>
              <a:rPr lang="en-US" sz="2400" dirty="0"/>
              <a:t> During this period, however, two trends have become apparent.  </a:t>
            </a:r>
          </a:p>
          <a:p>
            <a:endParaRPr lang="en-US" sz="2400" dirty="0"/>
          </a:p>
          <a:p>
            <a:r>
              <a:rPr lang="en-US" sz="2400" dirty="0"/>
              <a:t>While sales have increased, </a:t>
            </a:r>
            <a:r>
              <a:rPr lang="en-US" sz="2400" u="sng" dirty="0"/>
              <a:t>there has been a steady decrease in margins </a:t>
            </a:r>
            <a:r>
              <a:rPr lang="en-US" sz="2400" dirty="0"/>
              <a:t>which should be cause for </a:t>
            </a:r>
            <a:r>
              <a:rPr lang="en-US" sz="2400" dirty="0" smtClean="0"/>
              <a:t>concern</a:t>
            </a:r>
            <a:r>
              <a:rPr lang="en-US" sz="2400" dirty="0"/>
              <a:t>.</a:t>
            </a:r>
          </a:p>
          <a:p>
            <a:endParaRPr lang="en-US" sz="2400" dirty="0"/>
          </a:p>
          <a:p>
            <a:r>
              <a:rPr lang="en-US" sz="2400" dirty="0"/>
              <a:t>In addition, while we have seen quarter</a:t>
            </a:r>
            <a:r>
              <a:rPr lang="en-US" sz="2400" dirty="0" smtClean="0"/>
              <a:t>-to</a:t>
            </a:r>
            <a:r>
              <a:rPr lang="en-US" sz="2400" dirty="0"/>
              <a:t>-quarter increases in both sales and </a:t>
            </a:r>
            <a:r>
              <a:rPr lang="en-US" sz="2400" dirty="0" smtClean="0"/>
              <a:t>gross profit, </a:t>
            </a:r>
            <a:r>
              <a:rPr lang="en-US" sz="2400" u="sng" dirty="0"/>
              <a:t>each of these metrics is decelerating</a:t>
            </a:r>
            <a:r>
              <a:rPr lang="en-US" sz="2400" dirty="0"/>
              <a:t>, indicating that the business </a:t>
            </a:r>
            <a:r>
              <a:rPr lang="en-US" sz="2400" dirty="0" smtClean="0"/>
              <a:t>is </a:t>
            </a:r>
            <a:r>
              <a:rPr lang="en-US" sz="2400" dirty="0"/>
              <a:t>experiencing a slow down.</a:t>
            </a:r>
            <a:endParaRPr lang="en-US" sz="2200" dirty="0"/>
          </a:p>
        </p:txBody>
      </p:sp>
    </p:spTree>
    <p:extLst>
      <p:ext uri="{BB962C8B-B14F-4D97-AF65-F5344CB8AC3E}">
        <p14:creationId xmlns:p14="http://schemas.microsoft.com/office/powerpoint/2010/main" val="660333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1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14350" y="2129511"/>
            <a:ext cx="8229600" cy="41402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2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en-US" sz="3200" b="1" dirty="0" smtClean="0"/>
          </a:p>
          <a:p>
            <a:pPr marL="0" indent="0" algn="ctr">
              <a:buFont typeface="Arial"/>
              <a:buNone/>
            </a:pPr>
            <a:endParaRPr lang="en-US" sz="3200" b="1" dirty="0"/>
          </a:p>
          <a:p>
            <a:pPr marL="0" indent="0" algn="ctr">
              <a:buFont typeface="Arial"/>
              <a:buNone/>
            </a:pPr>
            <a:r>
              <a:rPr lang="en-US" sz="3200" b="1" dirty="0" smtClean="0"/>
              <a:t>With narratives, you just have to read.</a:t>
            </a:r>
            <a:endParaRPr lang="en-US" sz="3200" b="1" dirty="0"/>
          </a:p>
        </p:txBody>
      </p:sp>
      <p:sp>
        <p:nvSpPr>
          <p:cNvPr id="5" name="Content Placeholder 2"/>
          <p:cNvSpPr txBox="1">
            <a:spLocks/>
          </p:cNvSpPr>
          <p:nvPr/>
        </p:nvSpPr>
        <p:spPr>
          <a:xfrm>
            <a:off x="514350" y="2129511"/>
            <a:ext cx="8229600" cy="41402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2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en-US" sz="3200" b="1" dirty="0" smtClean="0"/>
          </a:p>
          <a:p>
            <a:pPr marL="0" indent="0" algn="ctr">
              <a:buFont typeface="Arial"/>
              <a:buNone/>
            </a:pPr>
            <a:endParaRPr lang="en-US" sz="3200" b="1" dirty="0"/>
          </a:p>
          <a:p>
            <a:pPr marL="0" indent="0" algn="ctr">
              <a:buNone/>
            </a:pPr>
            <a:r>
              <a:rPr lang="en-US" sz="3200" b="1" dirty="0"/>
              <a:t>With data you have to calculate</a:t>
            </a:r>
            <a:r>
              <a:rPr lang="en-US" sz="3200" b="1" dirty="0" smtClean="0"/>
              <a:t>.</a:t>
            </a:r>
            <a:endParaRPr lang="en-US" sz="3200" b="1" dirty="0"/>
          </a:p>
        </p:txBody>
      </p:sp>
      <p:sp>
        <p:nvSpPr>
          <p:cNvPr id="7" name="Content Placeholder 2"/>
          <p:cNvSpPr txBox="1">
            <a:spLocks/>
          </p:cNvSpPr>
          <p:nvPr/>
        </p:nvSpPr>
        <p:spPr>
          <a:xfrm>
            <a:off x="514350" y="2129511"/>
            <a:ext cx="8229600" cy="41402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2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en-US" sz="3200" b="1" dirty="0" smtClean="0"/>
          </a:p>
          <a:p>
            <a:pPr marL="0" indent="0" algn="ctr">
              <a:buFont typeface="Arial"/>
              <a:buNone/>
            </a:pPr>
            <a:endParaRPr lang="en-US" sz="3200" b="1" dirty="0"/>
          </a:p>
          <a:p>
            <a:pPr marL="0" indent="0" algn="ctr">
              <a:buNone/>
            </a:pPr>
            <a:r>
              <a:rPr lang="en-US" sz="3200" b="1" dirty="0"/>
              <a:t>With </a:t>
            </a:r>
            <a:r>
              <a:rPr lang="en-US" sz="3200" b="1" dirty="0" smtClean="0"/>
              <a:t>charts you have to interpret.</a:t>
            </a:r>
            <a:endParaRPr lang="en-US" sz="3200" b="1" dirty="0"/>
          </a:p>
        </p:txBody>
      </p:sp>
    </p:spTree>
    <p:extLst>
      <p:ext uri="{BB962C8B-B14F-4D97-AF65-F5344CB8AC3E}">
        <p14:creationId xmlns:p14="http://schemas.microsoft.com/office/powerpoint/2010/main" val="15543690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xit" presetSubtype="0" fill="hold" grpId="1" nodeType="clickEffect">
                                  <p:stCondLst>
                                    <p:cond delay="0"/>
                                  </p:stCondLst>
                                  <p:childTnLst>
                                    <p:animEffect transition="out" filter="dissolve">
                                      <p:cBhvr>
                                        <p:cTn id="12" dur="1000"/>
                                        <p:tgtEl>
                                          <p:spTgt spid="5"/>
                                        </p:tgtEl>
                                      </p:cBhvr>
                                    </p:animEffect>
                                    <p:set>
                                      <p:cBhvr>
                                        <p:cTn id="13" dur="1" fill="hold">
                                          <p:stCondLst>
                                            <p:cond delay="999"/>
                                          </p:stCondLst>
                                        </p:cTn>
                                        <p:tgtEl>
                                          <p:spTgt spid="5"/>
                                        </p:tgtEl>
                                        <p:attrNameLst>
                                          <p:attrName>style.visibility</p:attrName>
                                        </p:attrNameLst>
                                      </p:cBhvr>
                                      <p:to>
                                        <p:strVal val="hidden"/>
                                      </p:to>
                                    </p:set>
                                  </p:childTnLst>
                                </p:cTn>
                              </p:par>
                              <p:par>
                                <p:cTn id="14" presetID="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1000" fill="hold"/>
                                        <p:tgtEl>
                                          <p:spTgt spid="7"/>
                                        </p:tgtEl>
                                        <p:attrNameLst>
                                          <p:attrName>ppt_x</p:attrName>
                                        </p:attrNameLst>
                                      </p:cBhvr>
                                      <p:tavLst>
                                        <p:tav tm="0">
                                          <p:val>
                                            <p:strVal val="#ppt_x"/>
                                          </p:val>
                                        </p:tav>
                                        <p:tav tm="100000">
                                          <p:val>
                                            <p:strVal val="#ppt_x"/>
                                          </p:val>
                                        </p:tav>
                                      </p:tavLst>
                                    </p:anim>
                                    <p:anim calcmode="lin" valueType="num">
                                      <p:cBhvr additive="base">
                                        <p:cTn id="17"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1" nodeType="clickEffect">
                                  <p:stCondLst>
                                    <p:cond delay="0"/>
                                  </p:stCondLst>
                                  <p:childTnLst>
                                    <p:animEffect transition="out" filter="dissolve">
                                      <p:cBhvr>
                                        <p:cTn id="21" dur="1000"/>
                                        <p:tgtEl>
                                          <p:spTgt spid="7"/>
                                        </p:tgtEl>
                                      </p:cBhvr>
                                    </p:animEffect>
                                    <p:set>
                                      <p:cBhvr>
                                        <p:cTn id="22" dur="1" fill="hold">
                                          <p:stCondLst>
                                            <p:cond delay="999"/>
                                          </p:stCondLst>
                                        </p:cTn>
                                        <p:tgtEl>
                                          <p:spTgt spid="7"/>
                                        </p:tgtEl>
                                        <p:attrNameLst>
                                          <p:attrName>style.visibility</p:attrName>
                                        </p:attrNameLst>
                                      </p:cBhvr>
                                      <p:to>
                                        <p:strVal val="hidden"/>
                                      </p:to>
                                    </p:set>
                                  </p:childTnLst>
                                </p:cTn>
                              </p:par>
                              <p:par>
                                <p:cTn id="23" presetID="2" presetClass="entr" presetSubtype="4"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1000" fill="hold"/>
                                        <p:tgtEl>
                                          <p:spTgt spid="4"/>
                                        </p:tgtEl>
                                        <p:attrNameLst>
                                          <p:attrName>ppt_x</p:attrName>
                                        </p:attrNameLst>
                                      </p:cBhvr>
                                      <p:tavLst>
                                        <p:tav tm="0">
                                          <p:val>
                                            <p:strVal val="#ppt_x"/>
                                          </p:val>
                                        </p:tav>
                                        <p:tav tm="100000">
                                          <p:val>
                                            <p:strVal val="#ppt_x"/>
                                          </p:val>
                                        </p:tav>
                                      </p:tavLst>
                                    </p:anim>
                                    <p:anim calcmode="lin" valueType="num">
                                      <p:cBhvr additive="base">
                                        <p:cTn id="26"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p:bldP spid="7" grpId="0"/>
      <p:bldP spid="7"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Data</a:t>
            </a:r>
            <a:endParaRPr lang="en-US" dirty="0"/>
          </a:p>
        </p:txBody>
      </p:sp>
    </p:spTree>
    <p:extLst>
      <p:ext uri="{BB962C8B-B14F-4D97-AF65-F5344CB8AC3E}">
        <p14:creationId xmlns:p14="http://schemas.microsoft.com/office/powerpoint/2010/main" val="225097498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55" name="Rectangle 49"/>
          <p:cNvSpPr>
            <a:spLocks/>
          </p:cNvSpPr>
          <p:nvPr/>
        </p:nvSpPr>
        <p:spPr bwMode="auto">
          <a:xfrm>
            <a:off x="376238" y="0"/>
            <a:ext cx="8077200" cy="933450"/>
          </a:xfrm>
          <a:prstGeom prst="rect">
            <a:avLst/>
          </a:prstGeom>
          <a:noFill/>
          <a:ln w="12700">
            <a:noFill/>
            <a:miter lim="800000"/>
            <a:headEnd/>
            <a:tailEnd/>
          </a:ln>
        </p:spPr>
        <p:txBody>
          <a:bodyPr lIns="38100" tIns="38100" rIns="38100" bIns="38100" anchor="ctr"/>
          <a:lstStyle/>
          <a:p>
            <a:endParaRPr lang="en-US" sz="3600" dirty="0">
              <a:solidFill>
                <a:schemeClr val="tx1"/>
              </a:solidFill>
            </a:endParaRPr>
          </a:p>
        </p:txBody>
      </p:sp>
      <p:sp>
        <p:nvSpPr>
          <p:cNvPr id="24" name="Content Placeholder 2"/>
          <p:cNvSpPr txBox="1">
            <a:spLocks/>
          </p:cNvSpPr>
          <p:nvPr/>
        </p:nvSpPr>
        <p:spPr bwMode="auto">
          <a:xfrm>
            <a:off x="609600" y="152400"/>
            <a:ext cx="8001000" cy="685800"/>
          </a:xfrm>
          <a:prstGeom prst="rect">
            <a:avLst/>
          </a:prstGeom>
          <a:noFill/>
          <a:ln w="12700">
            <a:noFill/>
            <a:miter lim="800000"/>
            <a:headEnd/>
            <a:tailEnd/>
          </a:ln>
        </p:spPr>
        <p:txBody>
          <a:bodyPr vert="horz" wrap="square" lIns="38100" tIns="38100" rIns="38100" bIns="38100" numCol="1" anchor="t" anchorCtr="0" compatLnSpc="1">
            <a:prstTxWarp prst="textNoShape">
              <a:avLst/>
            </a:prstTxWarp>
          </a:bodyPr>
          <a:lstStyle>
            <a:lvl1pPr marL="342900" indent="-342900" algn="l" rtl="0" eaLnBrk="0" fontAlgn="base" hangingPunct="0">
              <a:spcBef>
                <a:spcPts val="800"/>
              </a:spcBef>
              <a:spcAft>
                <a:spcPct val="0"/>
              </a:spcAft>
              <a:buClr>
                <a:srgbClr val="000000"/>
              </a:buClr>
              <a:buSzPct val="100000"/>
              <a:buFont typeface="Arial" charset="0"/>
              <a:buChar char="•"/>
              <a:defRPr sz="3200">
                <a:solidFill>
                  <a:schemeClr val="tx1"/>
                </a:solidFill>
                <a:latin typeface="+mn-lt"/>
                <a:ea typeface="+mn-ea"/>
                <a:cs typeface="+mn-cs"/>
                <a:sym typeface="Gill Sans Light" pitchFamily="-110" charset="0"/>
              </a:defRPr>
            </a:lvl1pPr>
            <a:lvl2pPr marL="476250" indent="-285750" algn="l" rtl="0" eaLnBrk="0" fontAlgn="base" hangingPunct="0">
              <a:spcBef>
                <a:spcPts val="700"/>
              </a:spcBef>
              <a:spcAft>
                <a:spcPct val="0"/>
              </a:spcAft>
              <a:buClr>
                <a:srgbClr val="000000"/>
              </a:buClr>
              <a:buSzPct val="100000"/>
              <a:buFont typeface="Arial" charset="0"/>
              <a:buChar char="–"/>
              <a:defRPr sz="2800">
                <a:solidFill>
                  <a:schemeClr val="tx1"/>
                </a:solidFill>
                <a:latin typeface="+mn-lt"/>
                <a:ea typeface="+mn-ea"/>
                <a:cs typeface="+mn-cs"/>
                <a:sym typeface="Gill Sans Light" pitchFamily="-110" charset="0"/>
              </a:defRPr>
            </a:lvl2pPr>
            <a:lvl3pPr marL="876300" indent="-228600" algn="l" rtl="0" eaLnBrk="0" fontAlgn="base" hangingPunct="0">
              <a:spcBef>
                <a:spcPts val="600"/>
              </a:spcBef>
              <a:spcAft>
                <a:spcPct val="0"/>
              </a:spcAft>
              <a:buClr>
                <a:srgbClr val="000000"/>
              </a:buClr>
              <a:buSzPct val="100000"/>
              <a:buFont typeface="Arial" charset="0"/>
              <a:buChar char="•"/>
              <a:defRPr sz="2400">
                <a:solidFill>
                  <a:schemeClr val="tx1"/>
                </a:solidFill>
                <a:latin typeface="+mn-lt"/>
                <a:ea typeface="+mn-ea"/>
                <a:cs typeface="+mn-cs"/>
                <a:sym typeface="Gill Sans Light" pitchFamily="-110" charset="0"/>
              </a:defRPr>
            </a:lvl3pPr>
            <a:lvl4pPr marL="1333500" indent="-228600" algn="l" rtl="0" eaLnBrk="0" fontAlgn="base" hangingPunct="0">
              <a:spcBef>
                <a:spcPts val="500"/>
              </a:spcBef>
              <a:spcAft>
                <a:spcPct val="0"/>
              </a:spcAft>
              <a:buClr>
                <a:srgbClr val="000000"/>
              </a:buClr>
              <a:buSzPct val="100000"/>
              <a:buFont typeface="Arial" charset="0"/>
              <a:buChar char="–"/>
              <a:defRPr sz="2000">
                <a:solidFill>
                  <a:schemeClr val="tx1"/>
                </a:solidFill>
                <a:latin typeface="+mn-lt"/>
                <a:ea typeface="+mn-ea"/>
                <a:cs typeface="+mn-cs"/>
                <a:sym typeface="Gill Sans Light" pitchFamily="-110" charset="0"/>
              </a:defRPr>
            </a:lvl4pPr>
            <a:lvl5pPr marL="1790700" indent="-228600" algn="l" rtl="0" eaLnBrk="0" fontAlgn="base" hangingPunct="0">
              <a:spcBef>
                <a:spcPts val="500"/>
              </a:spcBef>
              <a:spcAft>
                <a:spcPct val="0"/>
              </a:spcAft>
              <a:buClr>
                <a:srgbClr val="000000"/>
              </a:buClr>
              <a:buSzPct val="100000"/>
              <a:buFont typeface="Arial" charset="0"/>
              <a:buChar char="»"/>
              <a:defRPr sz="2000">
                <a:solidFill>
                  <a:schemeClr val="tx1"/>
                </a:solidFill>
                <a:latin typeface="+mn-lt"/>
                <a:ea typeface="+mn-ea"/>
                <a:cs typeface="+mn-cs"/>
                <a:sym typeface="Gill Sans Light" pitchFamily="-110" charset="0"/>
              </a:defRPr>
            </a:lvl5pPr>
            <a:lvl6pPr marL="2247900" indent="-228600" algn="l" rtl="0" fontAlgn="base">
              <a:spcBef>
                <a:spcPts val="500"/>
              </a:spcBef>
              <a:spcAft>
                <a:spcPct val="0"/>
              </a:spcAft>
              <a:buClr>
                <a:srgbClr val="000000"/>
              </a:buClr>
              <a:buSzPct val="100000"/>
              <a:buFont typeface="Arial" pitchFamily="-107" charset="0"/>
              <a:buChar char="»"/>
              <a:defRPr sz="2000">
                <a:solidFill>
                  <a:schemeClr val="tx1"/>
                </a:solidFill>
                <a:latin typeface="+mn-lt"/>
                <a:ea typeface="+mn-ea"/>
                <a:cs typeface="+mn-cs"/>
                <a:sym typeface="Gill Sans Light" pitchFamily="-107" charset="0"/>
              </a:defRPr>
            </a:lvl6pPr>
            <a:lvl7pPr marL="2705100" indent="-228600" algn="l" rtl="0" fontAlgn="base">
              <a:spcBef>
                <a:spcPts val="500"/>
              </a:spcBef>
              <a:spcAft>
                <a:spcPct val="0"/>
              </a:spcAft>
              <a:buClr>
                <a:srgbClr val="000000"/>
              </a:buClr>
              <a:buSzPct val="100000"/>
              <a:buFont typeface="Arial" pitchFamily="-107" charset="0"/>
              <a:buChar char="»"/>
              <a:defRPr sz="2000">
                <a:solidFill>
                  <a:schemeClr val="tx1"/>
                </a:solidFill>
                <a:latin typeface="+mn-lt"/>
                <a:ea typeface="+mn-ea"/>
                <a:cs typeface="+mn-cs"/>
                <a:sym typeface="Gill Sans Light" pitchFamily="-107" charset="0"/>
              </a:defRPr>
            </a:lvl7pPr>
            <a:lvl8pPr marL="3162300" indent="-228600" algn="l" rtl="0" fontAlgn="base">
              <a:spcBef>
                <a:spcPts val="500"/>
              </a:spcBef>
              <a:spcAft>
                <a:spcPct val="0"/>
              </a:spcAft>
              <a:buClr>
                <a:srgbClr val="000000"/>
              </a:buClr>
              <a:buSzPct val="100000"/>
              <a:buFont typeface="Arial" pitchFamily="-107" charset="0"/>
              <a:buChar char="»"/>
              <a:defRPr sz="2000">
                <a:solidFill>
                  <a:schemeClr val="tx1"/>
                </a:solidFill>
                <a:latin typeface="+mn-lt"/>
                <a:ea typeface="+mn-ea"/>
                <a:cs typeface="+mn-cs"/>
                <a:sym typeface="Gill Sans Light" pitchFamily="-107" charset="0"/>
              </a:defRPr>
            </a:lvl8pPr>
            <a:lvl9pPr marL="3619500" indent="-228600" algn="l" rtl="0" fontAlgn="base">
              <a:spcBef>
                <a:spcPts val="500"/>
              </a:spcBef>
              <a:spcAft>
                <a:spcPct val="0"/>
              </a:spcAft>
              <a:buClr>
                <a:srgbClr val="000000"/>
              </a:buClr>
              <a:buSzPct val="100000"/>
              <a:buFont typeface="Arial" pitchFamily="-107" charset="0"/>
              <a:buChar char="»"/>
              <a:defRPr sz="2000">
                <a:solidFill>
                  <a:schemeClr val="tx1"/>
                </a:solidFill>
                <a:latin typeface="+mn-lt"/>
                <a:ea typeface="+mn-ea"/>
                <a:cs typeface="+mn-cs"/>
                <a:sym typeface="Gill Sans Light" pitchFamily="-107" charset="0"/>
              </a:defRPr>
            </a:lvl9pPr>
          </a:lstStyle>
          <a:p>
            <a:pPr marL="0" indent="0">
              <a:buNone/>
            </a:pPr>
            <a:r>
              <a:rPr lang="en-US" sz="2800" b="1" dirty="0" smtClean="0">
                <a:latin typeface="Arial"/>
                <a:cs typeface="Arial"/>
              </a:rPr>
              <a:t>Business Reporting</a:t>
            </a:r>
          </a:p>
        </p:txBody>
      </p:sp>
      <p:pic>
        <p:nvPicPr>
          <p:cNvPr id="4" name="Picture 3"/>
          <p:cNvPicPr>
            <a:picLocks noChangeAspect="1"/>
          </p:cNvPicPr>
          <p:nvPr/>
        </p:nvPicPr>
        <p:blipFill>
          <a:blip r:embed="rId2"/>
          <a:stretch>
            <a:fillRect/>
          </a:stretch>
        </p:blipFill>
        <p:spPr>
          <a:xfrm>
            <a:off x="261938" y="838200"/>
            <a:ext cx="7137400" cy="4710493"/>
          </a:xfrm>
          <a:prstGeom prst="rect">
            <a:avLst/>
          </a:prstGeom>
          <a:ln w="19050" cmpd="sng">
            <a:solidFill>
              <a:schemeClr val="accent3"/>
            </a:solidFill>
          </a:ln>
        </p:spPr>
      </p:pic>
      <p:pic>
        <p:nvPicPr>
          <p:cNvPr id="7" name="Picture 6"/>
          <p:cNvPicPr>
            <a:picLocks noChangeAspect="1"/>
          </p:cNvPicPr>
          <p:nvPr/>
        </p:nvPicPr>
        <p:blipFill rotWithShape="1">
          <a:blip r:embed="rId3"/>
          <a:srcRect l="5566" t="4021"/>
          <a:stretch/>
        </p:blipFill>
        <p:spPr>
          <a:xfrm>
            <a:off x="2173831" y="1725993"/>
            <a:ext cx="6279607" cy="4140200"/>
          </a:xfrm>
          <a:prstGeom prst="rect">
            <a:avLst/>
          </a:prstGeom>
          <a:solidFill>
            <a:srgbClr val="FFFFFF"/>
          </a:solidFill>
          <a:ln w="19050" cmpd="sng">
            <a:solidFill>
              <a:srgbClr val="007836"/>
            </a:solidFill>
          </a:ln>
        </p:spPr>
      </p:pic>
      <p:pic>
        <p:nvPicPr>
          <p:cNvPr id="8" name="Picture 7"/>
          <p:cNvPicPr>
            <a:picLocks noChangeAspect="1"/>
          </p:cNvPicPr>
          <p:nvPr/>
        </p:nvPicPr>
        <p:blipFill rotWithShape="1">
          <a:blip r:embed="rId4"/>
          <a:srcRect l="3927" t="3117"/>
          <a:stretch/>
        </p:blipFill>
        <p:spPr>
          <a:xfrm>
            <a:off x="800100" y="2438400"/>
            <a:ext cx="6996917" cy="3810000"/>
          </a:xfrm>
          <a:prstGeom prst="rect">
            <a:avLst/>
          </a:prstGeom>
          <a:solidFill>
            <a:srgbClr val="FFFFFF"/>
          </a:solidFill>
          <a:ln w="19050" cmpd="sng">
            <a:solidFill>
              <a:srgbClr val="007836"/>
            </a:solidFill>
          </a:ln>
        </p:spPr>
      </p:pic>
      <p:pic>
        <p:nvPicPr>
          <p:cNvPr id="10" name="Picture 9"/>
          <p:cNvPicPr>
            <a:picLocks noChangeAspect="1"/>
          </p:cNvPicPr>
          <p:nvPr/>
        </p:nvPicPr>
        <p:blipFill rotWithShape="1">
          <a:blip r:embed="rId5"/>
          <a:srcRect r="14731"/>
          <a:stretch/>
        </p:blipFill>
        <p:spPr>
          <a:xfrm>
            <a:off x="1117600" y="3327400"/>
            <a:ext cx="7797017" cy="1669623"/>
          </a:xfrm>
          <a:prstGeom prst="rect">
            <a:avLst/>
          </a:prstGeom>
          <a:solidFill>
            <a:srgbClr val="FFFFFF"/>
          </a:solidFill>
          <a:ln w="19050" cmpd="sng">
            <a:solidFill>
              <a:srgbClr val="007836"/>
            </a:solidFill>
          </a:ln>
        </p:spPr>
      </p:pic>
      <p:pic>
        <p:nvPicPr>
          <p:cNvPr id="3" name="Picture 2" descr="Screen shot 2012-08-24 at 9.48.38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0100" y="635000"/>
            <a:ext cx="7343388" cy="5981700"/>
          </a:xfrm>
          <a:prstGeom prst="rect">
            <a:avLst/>
          </a:prstGeom>
          <a:ln>
            <a:solidFill>
              <a:srgbClr val="000000"/>
            </a:solidFill>
          </a:ln>
        </p:spPr>
      </p:pic>
      <p:grpSp>
        <p:nvGrpSpPr>
          <p:cNvPr id="12" name="Group 11"/>
          <p:cNvGrpSpPr/>
          <p:nvPr/>
        </p:nvGrpSpPr>
        <p:grpSpPr>
          <a:xfrm>
            <a:off x="1340013" y="1725993"/>
            <a:ext cx="7574604" cy="3929566"/>
            <a:chOff x="1340013" y="1725993"/>
            <a:chExt cx="7574604" cy="3929566"/>
          </a:xfrm>
        </p:grpSpPr>
        <p:cxnSp>
          <p:nvCxnSpPr>
            <p:cNvPr id="19" name="Straight Connector 18"/>
            <p:cNvCxnSpPr/>
            <p:nvPr/>
          </p:nvCxnSpPr>
          <p:spPr>
            <a:xfrm>
              <a:off x="2513817" y="4588759"/>
              <a:ext cx="2133600" cy="10668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4647417" y="4338487"/>
              <a:ext cx="3149600" cy="1317072"/>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1" name="Picture 10" descr="Screen shot 2012-08-24 at 9.52.47 A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40013" y="1725993"/>
              <a:ext cx="7574604" cy="2942202"/>
            </a:xfrm>
            <a:prstGeom prst="rect">
              <a:avLst/>
            </a:prstGeom>
            <a:ln w="12700" cmpd="sng">
              <a:solidFill>
                <a:srgbClr val="000000"/>
              </a:solidFill>
            </a:ln>
          </p:spPr>
        </p:pic>
      </p:grpSp>
    </p:spTree>
    <p:extLst>
      <p:ext uri="{BB962C8B-B14F-4D97-AF65-F5344CB8AC3E}">
        <p14:creationId xmlns:p14="http://schemas.microsoft.com/office/powerpoint/2010/main" val="1778087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1000"/>
                                        <p:tgtEl>
                                          <p:spTgt spid="7"/>
                                        </p:tgtEl>
                                      </p:cBhvr>
                                    </p:animEffect>
                                  </p:childTnLst>
                                </p:cTn>
                              </p:par>
                            </p:childTnLst>
                          </p:cTn>
                        </p:par>
                        <p:par>
                          <p:cTn id="12" fill="hold">
                            <p:stCondLst>
                              <p:cond delay="2000"/>
                            </p:stCondLst>
                            <p:childTnLst>
                              <p:par>
                                <p:cTn id="13" presetID="9"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1000"/>
                                        <p:tgtEl>
                                          <p:spTgt spid="8"/>
                                        </p:tgtEl>
                                      </p:cBhvr>
                                    </p:animEffect>
                                  </p:childTnLst>
                                </p:cTn>
                              </p:par>
                            </p:childTnLst>
                          </p:cTn>
                        </p:par>
                        <p:par>
                          <p:cTn id="16" fill="hold">
                            <p:stCondLst>
                              <p:cond delay="3000"/>
                            </p:stCondLst>
                            <p:childTnLst>
                              <p:par>
                                <p:cTn id="17" presetID="9"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dissolve">
                                      <p:cBhvr>
                                        <p:cTn id="19" dur="10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xit" presetSubtype="0" fill="hold" nodeType="clickEffect">
                                  <p:stCondLst>
                                    <p:cond delay="0"/>
                                  </p:stCondLst>
                                  <p:childTnLst>
                                    <p:animEffect transition="out" filter="dissolve">
                                      <p:cBhvr>
                                        <p:cTn id="23" dur="1000"/>
                                        <p:tgtEl>
                                          <p:spTgt spid="4"/>
                                        </p:tgtEl>
                                      </p:cBhvr>
                                    </p:animEffect>
                                    <p:set>
                                      <p:cBhvr>
                                        <p:cTn id="24" dur="1" fill="hold">
                                          <p:stCondLst>
                                            <p:cond delay="999"/>
                                          </p:stCondLst>
                                        </p:cTn>
                                        <p:tgtEl>
                                          <p:spTgt spid="4"/>
                                        </p:tgtEl>
                                        <p:attrNameLst>
                                          <p:attrName>style.visibility</p:attrName>
                                        </p:attrNameLst>
                                      </p:cBhvr>
                                      <p:to>
                                        <p:strVal val="hidden"/>
                                      </p:to>
                                    </p:set>
                                  </p:childTnLst>
                                </p:cTn>
                              </p:par>
                              <p:par>
                                <p:cTn id="25" presetID="9" presetClass="exit" presetSubtype="0" fill="hold" nodeType="withEffect">
                                  <p:stCondLst>
                                    <p:cond delay="0"/>
                                  </p:stCondLst>
                                  <p:childTnLst>
                                    <p:animEffect transition="out" filter="dissolve">
                                      <p:cBhvr>
                                        <p:cTn id="26" dur="1000"/>
                                        <p:tgtEl>
                                          <p:spTgt spid="7"/>
                                        </p:tgtEl>
                                      </p:cBhvr>
                                    </p:animEffect>
                                    <p:set>
                                      <p:cBhvr>
                                        <p:cTn id="27" dur="1" fill="hold">
                                          <p:stCondLst>
                                            <p:cond delay="999"/>
                                          </p:stCondLst>
                                        </p:cTn>
                                        <p:tgtEl>
                                          <p:spTgt spid="7"/>
                                        </p:tgtEl>
                                        <p:attrNameLst>
                                          <p:attrName>style.visibility</p:attrName>
                                        </p:attrNameLst>
                                      </p:cBhvr>
                                      <p:to>
                                        <p:strVal val="hidden"/>
                                      </p:to>
                                    </p:set>
                                  </p:childTnLst>
                                </p:cTn>
                              </p:par>
                              <p:par>
                                <p:cTn id="28" presetID="9" presetClass="exit" presetSubtype="0" fill="hold" nodeType="withEffect">
                                  <p:stCondLst>
                                    <p:cond delay="0"/>
                                  </p:stCondLst>
                                  <p:childTnLst>
                                    <p:animEffect transition="out" filter="dissolve">
                                      <p:cBhvr>
                                        <p:cTn id="29" dur="1000"/>
                                        <p:tgtEl>
                                          <p:spTgt spid="8"/>
                                        </p:tgtEl>
                                      </p:cBhvr>
                                    </p:animEffect>
                                    <p:set>
                                      <p:cBhvr>
                                        <p:cTn id="30" dur="1" fill="hold">
                                          <p:stCondLst>
                                            <p:cond delay="999"/>
                                          </p:stCondLst>
                                        </p:cTn>
                                        <p:tgtEl>
                                          <p:spTgt spid="8"/>
                                        </p:tgtEl>
                                        <p:attrNameLst>
                                          <p:attrName>style.visibility</p:attrName>
                                        </p:attrNameLst>
                                      </p:cBhvr>
                                      <p:to>
                                        <p:strVal val="hidden"/>
                                      </p:to>
                                    </p:set>
                                  </p:childTnLst>
                                </p:cTn>
                              </p:par>
                              <p:par>
                                <p:cTn id="31" presetID="9" presetClass="exit" presetSubtype="0" fill="hold" nodeType="withEffect">
                                  <p:stCondLst>
                                    <p:cond delay="0"/>
                                  </p:stCondLst>
                                  <p:childTnLst>
                                    <p:animEffect transition="out" filter="dissolve">
                                      <p:cBhvr>
                                        <p:cTn id="32" dur="1000"/>
                                        <p:tgtEl>
                                          <p:spTgt spid="10"/>
                                        </p:tgtEl>
                                      </p:cBhvr>
                                    </p:animEffect>
                                    <p:set>
                                      <p:cBhvr>
                                        <p:cTn id="33" dur="1" fill="hold">
                                          <p:stCondLst>
                                            <p:cond delay="999"/>
                                          </p:stCondLst>
                                        </p:cTn>
                                        <p:tgtEl>
                                          <p:spTgt spid="10"/>
                                        </p:tgtEl>
                                        <p:attrNameLst>
                                          <p:attrName>style.visibility</p:attrName>
                                        </p:attrNameLst>
                                      </p:cBhvr>
                                      <p:to>
                                        <p:strVal val="hidden"/>
                                      </p:to>
                                    </p:set>
                                  </p:childTnLst>
                                </p:cTn>
                              </p:par>
                              <p:par>
                                <p:cTn id="34" presetID="9" presetClass="entr" presetSubtype="0" fill="hold"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dissolve">
                                      <p:cBhvr>
                                        <p:cTn id="36" dur="10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dissolve">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Narrative Science colors">
      <a:dk1>
        <a:sysClr val="windowText" lastClr="000000"/>
      </a:dk1>
      <a:lt1>
        <a:sysClr val="window" lastClr="FFFFFF"/>
      </a:lt1>
      <a:dk2>
        <a:srgbClr val="58595B"/>
      </a:dk2>
      <a:lt2>
        <a:srgbClr val="EEECE1"/>
      </a:lt2>
      <a:accent1>
        <a:srgbClr val="00B359"/>
      </a:accent1>
      <a:accent2>
        <a:srgbClr val="14173C"/>
      </a:accent2>
      <a:accent3>
        <a:srgbClr val="007836"/>
      </a:accent3>
      <a:accent4>
        <a:srgbClr val="92D2BA"/>
      </a:accent4>
      <a:accent5>
        <a:srgbClr val="808285"/>
      </a:accent5>
      <a:accent6>
        <a:srgbClr val="F3E2B2"/>
      </a:accent6>
      <a:hlink>
        <a:srgbClr val="504C96"/>
      </a:hlink>
      <a:folHlink>
        <a:srgbClr val="461C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5274</TotalTime>
  <Words>306</Words>
  <Application>Microsoft Macintosh PowerPoint</Application>
  <PresentationFormat>On-screen Show (4:3)</PresentationFormat>
  <Paragraphs>67</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Narratives Communicate Beyond Data</vt:lpstr>
      <vt:lpstr>PowerPoint Presentation</vt:lpstr>
      <vt:lpstr>Big Data</vt:lpstr>
      <vt:lpstr>PowerPoint Presentation</vt:lpstr>
      <vt:lpstr>PowerPoint Presentation</vt:lpstr>
      <vt:lpstr>PowerPoint Presentation</vt:lpstr>
      <vt:lpstr>PowerPoint Presentation</vt:lpstr>
      <vt:lpstr>PowerPoint Presentation</vt:lpstr>
      <vt:lpstr>Leveraging the Story</vt:lpstr>
      <vt:lpstr>Impact</vt:lpstr>
      <vt:lpstr>PowerPoint Presentation</vt:lpstr>
      <vt:lpstr>PowerPoint Presentation</vt:lpstr>
    </vt:vector>
  </TitlesOfParts>
  <Company>mge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Garcia-Edwards</dc:creator>
  <cp:lastModifiedBy>Kristian Hammond</cp:lastModifiedBy>
  <cp:revision>82</cp:revision>
  <dcterms:created xsi:type="dcterms:W3CDTF">2012-05-04T11:35:17Z</dcterms:created>
  <dcterms:modified xsi:type="dcterms:W3CDTF">2012-09-28T20:59:48Z</dcterms:modified>
</cp:coreProperties>
</file>